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layout1.xml" ContentType="application/vnd.openxmlformats-officedocument.drawingml.diagram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82" r:id="rId2"/>
    <p:sldId id="283" r:id="rId3"/>
    <p:sldId id="262" r:id="rId4"/>
    <p:sldId id="284" r:id="rId5"/>
    <p:sldId id="264" r:id="rId6"/>
    <p:sldId id="286" r:id="rId7"/>
    <p:sldId id="285" r:id="rId8"/>
    <p:sldId id="266" r:id="rId9"/>
    <p:sldId id="288" r:id="rId10"/>
    <p:sldId id="268" r:id="rId11"/>
    <p:sldId id="269" r:id="rId12"/>
    <p:sldId id="270" r:id="rId13"/>
    <p:sldId id="276" r:id="rId14"/>
    <p:sldId id="259" r:id="rId15"/>
    <p:sldId id="289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webPr encoding="windows-1252"/>
  <p:clrMru>
    <a:srgbClr val="0000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60" d="100"/>
          <a:sy n="60" d="100"/>
        </p:scale>
        <p:origin x="-1656" y="-2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22B765-7DA6-433E-AD79-976368D805CF}" type="doc">
      <dgm:prSet loTypeId="urn:microsoft.com/office/officeart/2005/8/layout/hierarchy2" loCatId="hierarchy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A0E5DF4A-8A7D-490B-BFD4-0A9CBF0F571A}">
      <dgm:prSet phldrT="[Text]" custT="1"/>
      <dgm:spPr/>
      <dgm:t>
        <a:bodyPr/>
        <a:lstStyle/>
        <a:p>
          <a:r>
            <a:rPr lang="en-US" sz="1800" dirty="0" smtClean="0">
              <a:latin typeface="Comic Sans MS" pitchFamily="66" charset="0"/>
            </a:rPr>
            <a:t>CLOUD MODELS</a:t>
          </a:r>
          <a:endParaRPr lang="en-US" sz="1800" dirty="0">
            <a:latin typeface="Comic Sans MS" pitchFamily="66" charset="0"/>
          </a:endParaRPr>
        </a:p>
      </dgm:t>
    </dgm:pt>
    <dgm:pt modelId="{6FA52909-2549-4CF3-8883-686A8D8E02F9}" type="parTrans" cxnId="{000A6FEB-AF2A-4114-BAEA-BAAAD9E5F03A}">
      <dgm:prSet/>
      <dgm:spPr/>
      <dgm:t>
        <a:bodyPr/>
        <a:lstStyle/>
        <a:p>
          <a:endParaRPr lang="en-US"/>
        </a:p>
      </dgm:t>
    </dgm:pt>
    <dgm:pt modelId="{F87DC155-3B6C-4DAD-A052-0B0839EC77F1}" type="sibTrans" cxnId="{000A6FEB-AF2A-4114-BAEA-BAAAD9E5F03A}">
      <dgm:prSet/>
      <dgm:spPr/>
      <dgm:t>
        <a:bodyPr/>
        <a:lstStyle/>
        <a:p>
          <a:endParaRPr lang="en-US"/>
        </a:p>
      </dgm:t>
    </dgm:pt>
    <dgm:pt modelId="{9E321267-59C3-46C3-9A6C-291355EE2C47}">
      <dgm:prSet phldrT="[Text]" custT="1"/>
      <dgm:spPr/>
      <dgm:t>
        <a:bodyPr/>
        <a:lstStyle/>
        <a:p>
          <a:r>
            <a:rPr lang="en-US" sz="1800" dirty="0" smtClean="0">
              <a:latin typeface="Comic Sans MS" pitchFamily="66" charset="0"/>
            </a:rPr>
            <a:t>DELIVERY MODELS</a:t>
          </a:r>
          <a:endParaRPr lang="en-US" sz="1800" dirty="0">
            <a:latin typeface="Comic Sans MS" pitchFamily="66" charset="0"/>
          </a:endParaRPr>
        </a:p>
      </dgm:t>
    </dgm:pt>
    <dgm:pt modelId="{6CC9C29F-7D6B-4B98-A02E-B8533429C7D7}" type="parTrans" cxnId="{E6254BCB-4C47-4E5B-B9DB-38A60F22D2B7}">
      <dgm:prSet/>
      <dgm:spPr/>
      <dgm:t>
        <a:bodyPr/>
        <a:lstStyle/>
        <a:p>
          <a:endParaRPr lang="en-US"/>
        </a:p>
      </dgm:t>
    </dgm:pt>
    <dgm:pt modelId="{25D3B995-416A-4CC6-9B50-87C23A374F90}" type="sibTrans" cxnId="{E6254BCB-4C47-4E5B-B9DB-38A60F22D2B7}">
      <dgm:prSet/>
      <dgm:spPr/>
      <dgm:t>
        <a:bodyPr/>
        <a:lstStyle/>
        <a:p>
          <a:endParaRPr lang="en-US"/>
        </a:p>
      </dgm:t>
    </dgm:pt>
    <dgm:pt modelId="{B80F41FD-F39C-43D8-8E22-A500E72706E8}">
      <dgm:prSet phldrT="[Text]" custT="1"/>
      <dgm:spPr/>
      <dgm:t>
        <a:bodyPr/>
        <a:lstStyle/>
        <a:p>
          <a:r>
            <a:rPr lang="en-US" sz="1800" dirty="0" smtClean="0">
              <a:latin typeface="Comic Sans MS" pitchFamily="66" charset="0"/>
            </a:rPr>
            <a:t>SaaS (Software as Service)</a:t>
          </a:r>
          <a:endParaRPr lang="en-US" sz="1800" dirty="0">
            <a:latin typeface="Comic Sans MS" pitchFamily="66" charset="0"/>
          </a:endParaRPr>
        </a:p>
      </dgm:t>
    </dgm:pt>
    <dgm:pt modelId="{AA558E58-A15C-4AD8-B119-27F6C9698FB8}" type="parTrans" cxnId="{82F51BFA-F9CE-4BCC-B86E-E31CA8C8D235}">
      <dgm:prSet/>
      <dgm:spPr/>
      <dgm:t>
        <a:bodyPr/>
        <a:lstStyle/>
        <a:p>
          <a:endParaRPr lang="en-US"/>
        </a:p>
      </dgm:t>
    </dgm:pt>
    <dgm:pt modelId="{2179FB9A-B4EF-4D90-9257-001D22DEF52A}" type="sibTrans" cxnId="{82F51BFA-F9CE-4BCC-B86E-E31CA8C8D235}">
      <dgm:prSet/>
      <dgm:spPr/>
      <dgm:t>
        <a:bodyPr/>
        <a:lstStyle/>
        <a:p>
          <a:endParaRPr lang="en-US"/>
        </a:p>
      </dgm:t>
    </dgm:pt>
    <dgm:pt modelId="{8691BD05-06EE-4970-B0BE-9DDC3489E31E}">
      <dgm:prSet phldrT="[Text]" custT="1"/>
      <dgm:spPr/>
      <dgm:t>
        <a:bodyPr/>
        <a:lstStyle/>
        <a:p>
          <a:r>
            <a:rPr lang="en-US" sz="1800" dirty="0" smtClean="0">
              <a:latin typeface="Comic Sans MS" pitchFamily="66" charset="0"/>
            </a:rPr>
            <a:t>PaaS (Platform as a Service)</a:t>
          </a:r>
          <a:endParaRPr lang="en-US" sz="1800" dirty="0">
            <a:latin typeface="Comic Sans MS" pitchFamily="66" charset="0"/>
          </a:endParaRPr>
        </a:p>
      </dgm:t>
    </dgm:pt>
    <dgm:pt modelId="{FD79B932-D1A3-43FB-8E7D-C11E27D7C506}" type="parTrans" cxnId="{BCEF9470-CE10-4D1F-825F-F518468031E0}">
      <dgm:prSet/>
      <dgm:spPr/>
      <dgm:t>
        <a:bodyPr/>
        <a:lstStyle/>
        <a:p>
          <a:endParaRPr lang="en-US"/>
        </a:p>
      </dgm:t>
    </dgm:pt>
    <dgm:pt modelId="{BB7D738A-C5D6-4E43-AC11-EEC04808C51A}" type="sibTrans" cxnId="{BCEF9470-CE10-4D1F-825F-F518468031E0}">
      <dgm:prSet/>
      <dgm:spPr/>
      <dgm:t>
        <a:bodyPr/>
        <a:lstStyle/>
        <a:p>
          <a:endParaRPr lang="en-US"/>
        </a:p>
      </dgm:t>
    </dgm:pt>
    <dgm:pt modelId="{FF289BD1-6AAF-4966-BA80-0AB0AF070ECE}">
      <dgm:prSet phldrT="[Text]" custT="1"/>
      <dgm:spPr/>
      <dgm:t>
        <a:bodyPr/>
        <a:lstStyle/>
        <a:p>
          <a:r>
            <a:rPr lang="en-US" sz="1800" dirty="0" smtClean="0">
              <a:latin typeface="Comic Sans MS" pitchFamily="66" charset="0"/>
            </a:rPr>
            <a:t>DEPLOYMENT MODELS</a:t>
          </a:r>
          <a:endParaRPr lang="en-US" sz="1800" dirty="0">
            <a:latin typeface="Comic Sans MS" pitchFamily="66" charset="0"/>
          </a:endParaRPr>
        </a:p>
      </dgm:t>
    </dgm:pt>
    <dgm:pt modelId="{E5034353-8659-476B-A90E-C3A409FDB006}" type="parTrans" cxnId="{32A3589F-D75F-496B-BC4A-42075BC9F975}">
      <dgm:prSet/>
      <dgm:spPr/>
      <dgm:t>
        <a:bodyPr/>
        <a:lstStyle/>
        <a:p>
          <a:endParaRPr lang="en-US"/>
        </a:p>
      </dgm:t>
    </dgm:pt>
    <dgm:pt modelId="{5D4DFA7A-EEA6-4011-8C26-9DBF7A375B1E}" type="sibTrans" cxnId="{32A3589F-D75F-496B-BC4A-42075BC9F975}">
      <dgm:prSet/>
      <dgm:spPr/>
      <dgm:t>
        <a:bodyPr/>
        <a:lstStyle/>
        <a:p>
          <a:endParaRPr lang="en-US"/>
        </a:p>
      </dgm:t>
    </dgm:pt>
    <dgm:pt modelId="{1ABF9416-00E1-4481-97F1-CD99F44874F0}">
      <dgm:prSet phldrT="[Text]" custT="1"/>
      <dgm:spPr/>
      <dgm:t>
        <a:bodyPr/>
        <a:lstStyle/>
        <a:p>
          <a:r>
            <a:rPr lang="en-US" sz="1800" dirty="0" smtClean="0">
              <a:latin typeface="Comic Sans MS" pitchFamily="66" charset="0"/>
            </a:rPr>
            <a:t>Private Cloud</a:t>
          </a:r>
          <a:endParaRPr lang="en-US" sz="1800" dirty="0">
            <a:latin typeface="Comic Sans MS" pitchFamily="66" charset="0"/>
          </a:endParaRPr>
        </a:p>
      </dgm:t>
    </dgm:pt>
    <dgm:pt modelId="{DB31682F-FD04-45ED-8B62-F5A995283291}" type="parTrans" cxnId="{06FDC11E-E610-46DD-890D-31E2A7BB5F66}">
      <dgm:prSet/>
      <dgm:spPr/>
      <dgm:t>
        <a:bodyPr/>
        <a:lstStyle/>
        <a:p>
          <a:endParaRPr lang="en-US"/>
        </a:p>
      </dgm:t>
    </dgm:pt>
    <dgm:pt modelId="{ED30069B-CBA4-4720-B892-9EEA69495406}" type="sibTrans" cxnId="{06FDC11E-E610-46DD-890D-31E2A7BB5F66}">
      <dgm:prSet/>
      <dgm:spPr/>
      <dgm:t>
        <a:bodyPr/>
        <a:lstStyle/>
        <a:p>
          <a:endParaRPr lang="en-US"/>
        </a:p>
      </dgm:t>
    </dgm:pt>
    <dgm:pt modelId="{2B6FE215-3777-4C1D-BC23-7918DE34DAE4}">
      <dgm:prSet phldrT="[Text]" custT="1"/>
      <dgm:spPr/>
      <dgm:t>
        <a:bodyPr/>
        <a:lstStyle/>
        <a:p>
          <a:r>
            <a:rPr lang="en-US" sz="1800" dirty="0" smtClean="0">
              <a:latin typeface="Comic Sans MS" pitchFamily="66" charset="0"/>
            </a:rPr>
            <a:t>IaaS (Infrastructure as a Service)</a:t>
          </a:r>
          <a:endParaRPr lang="en-US" sz="1800" dirty="0">
            <a:latin typeface="Comic Sans MS" pitchFamily="66" charset="0"/>
          </a:endParaRPr>
        </a:p>
      </dgm:t>
    </dgm:pt>
    <dgm:pt modelId="{4FFD5FB1-E3B7-4041-867E-10935A456B9C}" type="parTrans" cxnId="{6F560505-8835-4B31-933E-9DB9FB5A5B11}">
      <dgm:prSet/>
      <dgm:spPr/>
      <dgm:t>
        <a:bodyPr/>
        <a:lstStyle/>
        <a:p>
          <a:endParaRPr lang="en-US"/>
        </a:p>
      </dgm:t>
    </dgm:pt>
    <dgm:pt modelId="{8853A736-C81A-4D6B-ACBB-DFFF5C40E97D}" type="sibTrans" cxnId="{6F560505-8835-4B31-933E-9DB9FB5A5B11}">
      <dgm:prSet/>
      <dgm:spPr/>
      <dgm:t>
        <a:bodyPr/>
        <a:lstStyle/>
        <a:p>
          <a:endParaRPr lang="en-US"/>
        </a:p>
      </dgm:t>
    </dgm:pt>
    <dgm:pt modelId="{DB4234C5-FC30-4D21-ABE6-EBCCEB5C5B6B}">
      <dgm:prSet phldrT="[Text]" custT="1"/>
      <dgm:spPr/>
      <dgm:t>
        <a:bodyPr/>
        <a:lstStyle/>
        <a:p>
          <a:r>
            <a:rPr lang="en-US" sz="1800" dirty="0" smtClean="0">
              <a:latin typeface="Comic Sans MS" pitchFamily="66" charset="0"/>
            </a:rPr>
            <a:t>Public Cloud</a:t>
          </a:r>
          <a:endParaRPr lang="en-US" sz="1800" dirty="0">
            <a:latin typeface="Comic Sans MS" pitchFamily="66" charset="0"/>
          </a:endParaRPr>
        </a:p>
      </dgm:t>
    </dgm:pt>
    <dgm:pt modelId="{D19C956C-E23F-4E85-BAC1-AE0D0EBB8AFA}" type="parTrans" cxnId="{B3D7F962-A757-4DC6-9DAD-772DAF93021F}">
      <dgm:prSet/>
      <dgm:spPr/>
      <dgm:t>
        <a:bodyPr/>
        <a:lstStyle/>
        <a:p>
          <a:endParaRPr lang="en-US"/>
        </a:p>
      </dgm:t>
    </dgm:pt>
    <dgm:pt modelId="{4EE203F1-F150-485C-81EB-DFD77C38A6D8}" type="sibTrans" cxnId="{B3D7F962-A757-4DC6-9DAD-772DAF93021F}">
      <dgm:prSet/>
      <dgm:spPr/>
      <dgm:t>
        <a:bodyPr/>
        <a:lstStyle/>
        <a:p>
          <a:endParaRPr lang="en-US"/>
        </a:p>
      </dgm:t>
    </dgm:pt>
    <dgm:pt modelId="{05A3DF70-9D99-4BF1-A322-7A59DBCBADE6}">
      <dgm:prSet phldrT="[Text]" custT="1"/>
      <dgm:spPr/>
      <dgm:t>
        <a:bodyPr/>
        <a:lstStyle/>
        <a:p>
          <a:r>
            <a:rPr lang="en-US" sz="1800" dirty="0" smtClean="0">
              <a:latin typeface="Comic Sans MS" pitchFamily="66" charset="0"/>
            </a:rPr>
            <a:t>Hybrid Cloud</a:t>
          </a:r>
          <a:endParaRPr lang="en-US" sz="1800" dirty="0">
            <a:latin typeface="Comic Sans MS" pitchFamily="66" charset="0"/>
          </a:endParaRPr>
        </a:p>
      </dgm:t>
    </dgm:pt>
    <dgm:pt modelId="{C9EDBE65-B5DC-4470-A597-E015FF411A5F}" type="parTrans" cxnId="{09FF892E-4BE5-470B-B495-40BD2A4A611B}">
      <dgm:prSet/>
      <dgm:spPr/>
      <dgm:t>
        <a:bodyPr/>
        <a:lstStyle/>
        <a:p>
          <a:endParaRPr lang="en-US"/>
        </a:p>
      </dgm:t>
    </dgm:pt>
    <dgm:pt modelId="{C259B170-32AF-40CC-9EA6-2C726E2AA736}" type="sibTrans" cxnId="{09FF892E-4BE5-470B-B495-40BD2A4A611B}">
      <dgm:prSet/>
      <dgm:spPr/>
      <dgm:t>
        <a:bodyPr/>
        <a:lstStyle/>
        <a:p>
          <a:endParaRPr lang="en-US"/>
        </a:p>
      </dgm:t>
    </dgm:pt>
    <dgm:pt modelId="{0C8A7A0C-4394-4120-8DE9-A0C4E44CB7F6}">
      <dgm:prSet phldrT="[Text]" custT="1"/>
      <dgm:spPr/>
      <dgm:t>
        <a:bodyPr/>
        <a:lstStyle/>
        <a:p>
          <a:r>
            <a:rPr lang="en-US" sz="1800" dirty="0" smtClean="0">
              <a:latin typeface="Comic Sans MS" pitchFamily="66" charset="0"/>
            </a:rPr>
            <a:t>Community Cloud</a:t>
          </a:r>
          <a:endParaRPr lang="en-US" sz="1800" dirty="0">
            <a:latin typeface="Comic Sans MS" pitchFamily="66" charset="0"/>
          </a:endParaRPr>
        </a:p>
      </dgm:t>
    </dgm:pt>
    <dgm:pt modelId="{D82232CF-5470-4285-BDDE-BD3CD1E091F5}" type="parTrans" cxnId="{20700000-5D9D-4317-9E25-88EA0386DDBA}">
      <dgm:prSet/>
      <dgm:spPr/>
      <dgm:t>
        <a:bodyPr/>
        <a:lstStyle/>
        <a:p>
          <a:endParaRPr lang="en-US"/>
        </a:p>
      </dgm:t>
    </dgm:pt>
    <dgm:pt modelId="{068E26BA-C87C-46C6-8D2E-CE0FAAB4047C}" type="sibTrans" cxnId="{20700000-5D9D-4317-9E25-88EA0386DDBA}">
      <dgm:prSet/>
      <dgm:spPr/>
      <dgm:t>
        <a:bodyPr/>
        <a:lstStyle/>
        <a:p>
          <a:endParaRPr lang="en-US"/>
        </a:p>
      </dgm:t>
    </dgm:pt>
    <dgm:pt modelId="{606833C8-6B84-414B-B6B1-F9AEC8B35792}" type="pres">
      <dgm:prSet presAssocID="{EE22B765-7DA6-433E-AD79-976368D805CF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A1FDD26-CD2E-4780-BE27-4BD4160D31C8}" type="pres">
      <dgm:prSet presAssocID="{A0E5DF4A-8A7D-490B-BFD4-0A9CBF0F571A}" presName="root1" presStyleCnt="0"/>
      <dgm:spPr/>
    </dgm:pt>
    <dgm:pt modelId="{540F15F8-FC1F-471B-8CB8-DC11370C2ED1}" type="pres">
      <dgm:prSet presAssocID="{A0E5DF4A-8A7D-490B-BFD4-0A9CBF0F571A}" presName="LevelOneTextNode" presStyleLbl="node0" presStyleIdx="0" presStyleCnt="1" custScaleX="13708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68DCA04-008B-4193-8D6A-078DC634E479}" type="pres">
      <dgm:prSet presAssocID="{A0E5DF4A-8A7D-490B-BFD4-0A9CBF0F571A}" presName="level2hierChild" presStyleCnt="0"/>
      <dgm:spPr/>
    </dgm:pt>
    <dgm:pt modelId="{B4F14103-3F0C-4C2D-9E89-7D551188FF08}" type="pres">
      <dgm:prSet presAssocID="{6CC9C29F-7D6B-4B98-A02E-B8533429C7D7}" presName="conn2-1" presStyleLbl="parChTrans1D2" presStyleIdx="0" presStyleCnt="2"/>
      <dgm:spPr/>
      <dgm:t>
        <a:bodyPr/>
        <a:lstStyle/>
        <a:p>
          <a:endParaRPr lang="en-US"/>
        </a:p>
      </dgm:t>
    </dgm:pt>
    <dgm:pt modelId="{5CA1BFC8-5AF2-4B70-BD9D-713C71457041}" type="pres">
      <dgm:prSet presAssocID="{6CC9C29F-7D6B-4B98-A02E-B8533429C7D7}" presName="connTx" presStyleLbl="parChTrans1D2" presStyleIdx="0" presStyleCnt="2"/>
      <dgm:spPr/>
      <dgm:t>
        <a:bodyPr/>
        <a:lstStyle/>
        <a:p>
          <a:endParaRPr lang="en-US"/>
        </a:p>
      </dgm:t>
    </dgm:pt>
    <dgm:pt modelId="{99740122-BEAE-4F6D-AE1E-4D3FE38C338A}" type="pres">
      <dgm:prSet presAssocID="{9E321267-59C3-46C3-9A6C-291355EE2C47}" presName="root2" presStyleCnt="0"/>
      <dgm:spPr/>
    </dgm:pt>
    <dgm:pt modelId="{C9383943-3BA7-4CCB-BDF9-66824A3188EB}" type="pres">
      <dgm:prSet presAssocID="{9E321267-59C3-46C3-9A6C-291355EE2C47}" presName="LevelTwoTextNode" presStyleLbl="node2" presStyleIdx="0" presStyleCnt="2" custScaleX="18932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B1B10BA-EBE1-4B2B-ACC1-E0B8FAAAD982}" type="pres">
      <dgm:prSet presAssocID="{9E321267-59C3-46C3-9A6C-291355EE2C47}" presName="level3hierChild" presStyleCnt="0"/>
      <dgm:spPr/>
    </dgm:pt>
    <dgm:pt modelId="{C98FDAA6-96C7-4E8B-856B-FFA60F0E6513}" type="pres">
      <dgm:prSet presAssocID="{AA558E58-A15C-4AD8-B119-27F6C9698FB8}" presName="conn2-1" presStyleLbl="parChTrans1D3" presStyleIdx="0" presStyleCnt="7"/>
      <dgm:spPr/>
      <dgm:t>
        <a:bodyPr/>
        <a:lstStyle/>
        <a:p>
          <a:endParaRPr lang="en-US"/>
        </a:p>
      </dgm:t>
    </dgm:pt>
    <dgm:pt modelId="{BE8D7379-5602-4BDE-BCD0-2AC737D17942}" type="pres">
      <dgm:prSet presAssocID="{AA558E58-A15C-4AD8-B119-27F6C9698FB8}" presName="connTx" presStyleLbl="parChTrans1D3" presStyleIdx="0" presStyleCnt="7"/>
      <dgm:spPr/>
      <dgm:t>
        <a:bodyPr/>
        <a:lstStyle/>
        <a:p>
          <a:endParaRPr lang="en-US"/>
        </a:p>
      </dgm:t>
    </dgm:pt>
    <dgm:pt modelId="{7E208F65-742E-4B05-8744-5BD6D45E83DA}" type="pres">
      <dgm:prSet presAssocID="{B80F41FD-F39C-43D8-8E22-A500E72706E8}" presName="root2" presStyleCnt="0"/>
      <dgm:spPr/>
    </dgm:pt>
    <dgm:pt modelId="{FB7EDF4A-C43A-40DF-90C2-D04DA61CD035}" type="pres">
      <dgm:prSet presAssocID="{B80F41FD-F39C-43D8-8E22-A500E72706E8}" presName="LevelTwoTextNode" presStyleLbl="node3" presStyleIdx="0" presStyleCnt="7" custScaleX="17335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14F0276-767E-45C3-8ADC-BB4055CB507D}" type="pres">
      <dgm:prSet presAssocID="{B80F41FD-F39C-43D8-8E22-A500E72706E8}" presName="level3hierChild" presStyleCnt="0"/>
      <dgm:spPr/>
    </dgm:pt>
    <dgm:pt modelId="{DA54146D-EEB0-45C7-B016-511D3BB1B6EA}" type="pres">
      <dgm:prSet presAssocID="{FD79B932-D1A3-43FB-8E7D-C11E27D7C506}" presName="conn2-1" presStyleLbl="parChTrans1D3" presStyleIdx="1" presStyleCnt="7"/>
      <dgm:spPr/>
      <dgm:t>
        <a:bodyPr/>
        <a:lstStyle/>
        <a:p>
          <a:endParaRPr lang="en-US"/>
        </a:p>
      </dgm:t>
    </dgm:pt>
    <dgm:pt modelId="{203DF320-81E2-4A4A-A647-5513FE1513FE}" type="pres">
      <dgm:prSet presAssocID="{FD79B932-D1A3-43FB-8E7D-C11E27D7C506}" presName="connTx" presStyleLbl="parChTrans1D3" presStyleIdx="1" presStyleCnt="7"/>
      <dgm:spPr/>
      <dgm:t>
        <a:bodyPr/>
        <a:lstStyle/>
        <a:p>
          <a:endParaRPr lang="en-US"/>
        </a:p>
      </dgm:t>
    </dgm:pt>
    <dgm:pt modelId="{9BA2720D-CB01-4C84-8DA4-8C5E4FD088BF}" type="pres">
      <dgm:prSet presAssocID="{8691BD05-06EE-4970-B0BE-9DDC3489E31E}" presName="root2" presStyleCnt="0"/>
      <dgm:spPr/>
    </dgm:pt>
    <dgm:pt modelId="{456EE349-2B6E-4F60-9878-13140CE7D40E}" type="pres">
      <dgm:prSet presAssocID="{8691BD05-06EE-4970-B0BE-9DDC3489E31E}" presName="LevelTwoTextNode" presStyleLbl="node3" presStyleIdx="1" presStyleCnt="7" custScaleX="17335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C7119BA-7503-469E-850E-7246C883BE67}" type="pres">
      <dgm:prSet presAssocID="{8691BD05-06EE-4970-B0BE-9DDC3489E31E}" presName="level3hierChild" presStyleCnt="0"/>
      <dgm:spPr/>
    </dgm:pt>
    <dgm:pt modelId="{938A91B6-C1D4-4323-BDE8-FD983C5B4F7F}" type="pres">
      <dgm:prSet presAssocID="{4FFD5FB1-E3B7-4041-867E-10935A456B9C}" presName="conn2-1" presStyleLbl="parChTrans1D3" presStyleIdx="2" presStyleCnt="7"/>
      <dgm:spPr/>
      <dgm:t>
        <a:bodyPr/>
        <a:lstStyle/>
        <a:p>
          <a:endParaRPr lang="en-US"/>
        </a:p>
      </dgm:t>
    </dgm:pt>
    <dgm:pt modelId="{035934E0-6E21-4101-BDC0-72D10892B618}" type="pres">
      <dgm:prSet presAssocID="{4FFD5FB1-E3B7-4041-867E-10935A456B9C}" presName="connTx" presStyleLbl="parChTrans1D3" presStyleIdx="2" presStyleCnt="7"/>
      <dgm:spPr/>
      <dgm:t>
        <a:bodyPr/>
        <a:lstStyle/>
        <a:p>
          <a:endParaRPr lang="en-US"/>
        </a:p>
      </dgm:t>
    </dgm:pt>
    <dgm:pt modelId="{76C83168-2740-49AD-9372-0A8544F02412}" type="pres">
      <dgm:prSet presAssocID="{2B6FE215-3777-4C1D-BC23-7918DE34DAE4}" presName="root2" presStyleCnt="0"/>
      <dgm:spPr/>
    </dgm:pt>
    <dgm:pt modelId="{5038B5BD-1C7D-49D7-B58D-E38CAF4A36B8}" type="pres">
      <dgm:prSet presAssocID="{2B6FE215-3777-4C1D-BC23-7918DE34DAE4}" presName="LevelTwoTextNode" presStyleLbl="node3" presStyleIdx="2" presStyleCnt="7" custScaleX="17335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0D12A6D-20E2-4F49-B58B-ED3DF9CC2CDF}" type="pres">
      <dgm:prSet presAssocID="{2B6FE215-3777-4C1D-BC23-7918DE34DAE4}" presName="level3hierChild" presStyleCnt="0"/>
      <dgm:spPr/>
    </dgm:pt>
    <dgm:pt modelId="{1CBB18DA-B38E-427E-A458-DFFA600B70AF}" type="pres">
      <dgm:prSet presAssocID="{E5034353-8659-476B-A90E-C3A409FDB006}" presName="conn2-1" presStyleLbl="parChTrans1D2" presStyleIdx="1" presStyleCnt="2"/>
      <dgm:spPr/>
      <dgm:t>
        <a:bodyPr/>
        <a:lstStyle/>
        <a:p>
          <a:endParaRPr lang="en-US"/>
        </a:p>
      </dgm:t>
    </dgm:pt>
    <dgm:pt modelId="{B84D16BA-674E-41A6-B18D-2F20579BD3BC}" type="pres">
      <dgm:prSet presAssocID="{E5034353-8659-476B-A90E-C3A409FDB006}" presName="connTx" presStyleLbl="parChTrans1D2" presStyleIdx="1" presStyleCnt="2"/>
      <dgm:spPr/>
      <dgm:t>
        <a:bodyPr/>
        <a:lstStyle/>
        <a:p>
          <a:endParaRPr lang="en-US"/>
        </a:p>
      </dgm:t>
    </dgm:pt>
    <dgm:pt modelId="{CB216905-DF22-42DF-B967-BC778042B4C3}" type="pres">
      <dgm:prSet presAssocID="{FF289BD1-6AAF-4966-BA80-0AB0AF070ECE}" presName="root2" presStyleCnt="0"/>
      <dgm:spPr/>
    </dgm:pt>
    <dgm:pt modelId="{A482E943-18F6-45E1-A300-4F199156A303}" type="pres">
      <dgm:prSet presAssocID="{FF289BD1-6AAF-4966-BA80-0AB0AF070ECE}" presName="LevelTwoTextNode" presStyleLbl="node2" presStyleIdx="1" presStyleCnt="2" custScaleX="18932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2DACABA-CAA2-4914-8B34-57D9C380BE05}" type="pres">
      <dgm:prSet presAssocID="{FF289BD1-6AAF-4966-BA80-0AB0AF070ECE}" presName="level3hierChild" presStyleCnt="0"/>
      <dgm:spPr/>
    </dgm:pt>
    <dgm:pt modelId="{9685B69B-BD7E-44D7-AD35-B614F3E4C14C}" type="pres">
      <dgm:prSet presAssocID="{DB31682F-FD04-45ED-8B62-F5A995283291}" presName="conn2-1" presStyleLbl="parChTrans1D3" presStyleIdx="3" presStyleCnt="7"/>
      <dgm:spPr/>
      <dgm:t>
        <a:bodyPr/>
        <a:lstStyle/>
        <a:p>
          <a:endParaRPr lang="en-US"/>
        </a:p>
      </dgm:t>
    </dgm:pt>
    <dgm:pt modelId="{A2BA8863-3551-4CA3-A867-713726EF8273}" type="pres">
      <dgm:prSet presAssocID="{DB31682F-FD04-45ED-8B62-F5A995283291}" presName="connTx" presStyleLbl="parChTrans1D3" presStyleIdx="3" presStyleCnt="7"/>
      <dgm:spPr/>
      <dgm:t>
        <a:bodyPr/>
        <a:lstStyle/>
        <a:p>
          <a:endParaRPr lang="en-US"/>
        </a:p>
      </dgm:t>
    </dgm:pt>
    <dgm:pt modelId="{08EEDAA3-D2D5-46F4-B96F-1ED477C05118}" type="pres">
      <dgm:prSet presAssocID="{1ABF9416-00E1-4481-97F1-CD99F44874F0}" presName="root2" presStyleCnt="0"/>
      <dgm:spPr/>
    </dgm:pt>
    <dgm:pt modelId="{D467E271-FF70-4235-B15A-891A1492484E}" type="pres">
      <dgm:prSet presAssocID="{1ABF9416-00E1-4481-97F1-CD99F44874F0}" presName="LevelTwoTextNode" presStyleLbl="node3" presStyleIdx="3" presStyleCnt="7" custScaleX="17335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E2C5B7F-2894-4E0D-B479-DD79D6395871}" type="pres">
      <dgm:prSet presAssocID="{1ABF9416-00E1-4481-97F1-CD99F44874F0}" presName="level3hierChild" presStyleCnt="0"/>
      <dgm:spPr/>
    </dgm:pt>
    <dgm:pt modelId="{69AC5BF8-0676-4915-A577-77300030CBC9}" type="pres">
      <dgm:prSet presAssocID="{D19C956C-E23F-4E85-BAC1-AE0D0EBB8AFA}" presName="conn2-1" presStyleLbl="parChTrans1D3" presStyleIdx="4" presStyleCnt="7"/>
      <dgm:spPr/>
      <dgm:t>
        <a:bodyPr/>
        <a:lstStyle/>
        <a:p>
          <a:endParaRPr lang="en-US"/>
        </a:p>
      </dgm:t>
    </dgm:pt>
    <dgm:pt modelId="{9419E3CB-A428-4F61-9FB5-2D30A12ADD0D}" type="pres">
      <dgm:prSet presAssocID="{D19C956C-E23F-4E85-BAC1-AE0D0EBB8AFA}" presName="connTx" presStyleLbl="parChTrans1D3" presStyleIdx="4" presStyleCnt="7"/>
      <dgm:spPr/>
      <dgm:t>
        <a:bodyPr/>
        <a:lstStyle/>
        <a:p>
          <a:endParaRPr lang="en-US"/>
        </a:p>
      </dgm:t>
    </dgm:pt>
    <dgm:pt modelId="{5C80EAB8-760D-495B-8EA5-D0433BA5946B}" type="pres">
      <dgm:prSet presAssocID="{DB4234C5-FC30-4D21-ABE6-EBCCEB5C5B6B}" presName="root2" presStyleCnt="0"/>
      <dgm:spPr/>
    </dgm:pt>
    <dgm:pt modelId="{B45D2B4D-9933-43FA-B35A-18EEE0024950}" type="pres">
      <dgm:prSet presAssocID="{DB4234C5-FC30-4D21-ABE6-EBCCEB5C5B6B}" presName="LevelTwoTextNode" presStyleLbl="node3" presStyleIdx="4" presStyleCnt="7" custScaleX="17335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3EC405E-7DD5-4450-ABDC-C45E480B878F}" type="pres">
      <dgm:prSet presAssocID="{DB4234C5-FC30-4D21-ABE6-EBCCEB5C5B6B}" presName="level3hierChild" presStyleCnt="0"/>
      <dgm:spPr/>
    </dgm:pt>
    <dgm:pt modelId="{9D832122-31B2-49FB-A4A7-93DDB0B9258E}" type="pres">
      <dgm:prSet presAssocID="{C9EDBE65-B5DC-4470-A597-E015FF411A5F}" presName="conn2-1" presStyleLbl="parChTrans1D3" presStyleIdx="5" presStyleCnt="7"/>
      <dgm:spPr/>
      <dgm:t>
        <a:bodyPr/>
        <a:lstStyle/>
        <a:p>
          <a:endParaRPr lang="en-US"/>
        </a:p>
      </dgm:t>
    </dgm:pt>
    <dgm:pt modelId="{0D3C524F-E71F-4A03-9BF9-3D15F0F4AA05}" type="pres">
      <dgm:prSet presAssocID="{C9EDBE65-B5DC-4470-A597-E015FF411A5F}" presName="connTx" presStyleLbl="parChTrans1D3" presStyleIdx="5" presStyleCnt="7"/>
      <dgm:spPr/>
      <dgm:t>
        <a:bodyPr/>
        <a:lstStyle/>
        <a:p>
          <a:endParaRPr lang="en-US"/>
        </a:p>
      </dgm:t>
    </dgm:pt>
    <dgm:pt modelId="{D52710E2-35F1-470B-8463-BCF95755FB7D}" type="pres">
      <dgm:prSet presAssocID="{05A3DF70-9D99-4BF1-A322-7A59DBCBADE6}" presName="root2" presStyleCnt="0"/>
      <dgm:spPr/>
    </dgm:pt>
    <dgm:pt modelId="{3EA001BA-ADD9-488C-8CC7-4D624A85F537}" type="pres">
      <dgm:prSet presAssocID="{05A3DF70-9D99-4BF1-A322-7A59DBCBADE6}" presName="LevelTwoTextNode" presStyleLbl="node3" presStyleIdx="5" presStyleCnt="7" custScaleX="17335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CED9AB6-F419-4423-B234-0B9820B3370D}" type="pres">
      <dgm:prSet presAssocID="{05A3DF70-9D99-4BF1-A322-7A59DBCBADE6}" presName="level3hierChild" presStyleCnt="0"/>
      <dgm:spPr/>
    </dgm:pt>
    <dgm:pt modelId="{3E5245F2-A9FB-4A69-98F0-391320665515}" type="pres">
      <dgm:prSet presAssocID="{D82232CF-5470-4285-BDDE-BD3CD1E091F5}" presName="conn2-1" presStyleLbl="parChTrans1D3" presStyleIdx="6" presStyleCnt="7"/>
      <dgm:spPr/>
      <dgm:t>
        <a:bodyPr/>
        <a:lstStyle/>
        <a:p>
          <a:endParaRPr lang="en-US"/>
        </a:p>
      </dgm:t>
    </dgm:pt>
    <dgm:pt modelId="{89EDE416-D463-4533-9DBA-A2ECAD953789}" type="pres">
      <dgm:prSet presAssocID="{D82232CF-5470-4285-BDDE-BD3CD1E091F5}" presName="connTx" presStyleLbl="parChTrans1D3" presStyleIdx="6" presStyleCnt="7"/>
      <dgm:spPr/>
      <dgm:t>
        <a:bodyPr/>
        <a:lstStyle/>
        <a:p>
          <a:endParaRPr lang="en-US"/>
        </a:p>
      </dgm:t>
    </dgm:pt>
    <dgm:pt modelId="{88296CA7-BC06-4FA4-A719-CC777DC128D6}" type="pres">
      <dgm:prSet presAssocID="{0C8A7A0C-4394-4120-8DE9-A0C4E44CB7F6}" presName="root2" presStyleCnt="0"/>
      <dgm:spPr/>
    </dgm:pt>
    <dgm:pt modelId="{41CA4672-22BF-43D0-B9F9-C19DAC9ADF4B}" type="pres">
      <dgm:prSet presAssocID="{0C8A7A0C-4394-4120-8DE9-A0C4E44CB7F6}" presName="LevelTwoTextNode" presStyleLbl="node3" presStyleIdx="6" presStyleCnt="7" custScaleX="17335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3340C6B-AD99-44C2-BE00-3366E2A888A0}" type="pres">
      <dgm:prSet presAssocID="{0C8A7A0C-4394-4120-8DE9-A0C4E44CB7F6}" presName="level3hierChild" presStyleCnt="0"/>
      <dgm:spPr/>
    </dgm:pt>
  </dgm:ptLst>
  <dgm:cxnLst>
    <dgm:cxn modelId="{C052981A-A5AB-4282-BE3F-EDF850B0283A}" type="presOf" srcId="{C9EDBE65-B5DC-4470-A597-E015FF411A5F}" destId="{9D832122-31B2-49FB-A4A7-93DDB0B9258E}" srcOrd="0" destOrd="0" presId="urn:microsoft.com/office/officeart/2005/8/layout/hierarchy2"/>
    <dgm:cxn modelId="{A0D77B52-81AE-4D4F-9660-3A6BF64CDD74}" type="presOf" srcId="{AA558E58-A15C-4AD8-B119-27F6C9698FB8}" destId="{C98FDAA6-96C7-4E8B-856B-FFA60F0E6513}" srcOrd="0" destOrd="0" presId="urn:microsoft.com/office/officeart/2005/8/layout/hierarchy2"/>
    <dgm:cxn modelId="{175310B8-A8F3-48DD-BD8C-E852D57C1CCF}" type="presOf" srcId="{C9EDBE65-B5DC-4470-A597-E015FF411A5F}" destId="{0D3C524F-E71F-4A03-9BF9-3D15F0F4AA05}" srcOrd="1" destOrd="0" presId="urn:microsoft.com/office/officeart/2005/8/layout/hierarchy2"/>
    <dgm:cxn modelId="{C040A035-6C04-4CC3-869F-D0A33EC72388}" type="presOf" srcId="{E5034353-8659-476B-A90E-C3A409FDB006}" destId="{B84D16BA-674E-41A6-B18D-2F20579BD3BC}" srcOrd="1" destOrd="0" presId="urn:microsoft.com/office/officeart/2005/8/layout/hierarchy2"/>
    <dgm:cxn modelId="{C5024790-A9C2-4EC0-B4A5-7BDB85CF7FC7}" type="presOf" srcId="{E5034353-8659-476B-A90E-C3A409FDB006}" destId="{1CBB18DA-B38E-427E-A458-DFFA600B70AF}" srcOrd="0" destOrd="0" presId="urn:microsoft.com/office/officeart/2005/8/layout/hierarchy2"/>
    <dgm:cxn modelId="{20700000-5D9D-4317-9E25-88EA0386DDBA}" srcId="{FF289BD1-6AAF-4966-BA80-0AB0AF070ECE}" destId="{0C8A7A0C-4394-4120-8DE9-A0C4E44CB7F6}" srcOrd="3" destOrd="0" parTransId="{D82232CF-5470-4285-BDDE-BD3CD1E091F5}" sibTransId="{068E26BA-C87C-46C6-8D2E-CE0FAAB4047C}"/>
    <dgm:cxn modelId="{BCEF9470-CE10-4D1F-825F-F518468031E0}" srcId="{9E321267-59C3-46C3-9A6C-291355EE2C47}" destId="{8691BD05-06EE-4970-B0BE-9DDC3489E31E}" srcOrd="1" destOrd="0" parTransId="{FD79B932-D1A3-43FB-8E7D-C11E27D7C506}" sibTransId="{BB7D738A-C5D6-4E43-AC11-EEC04808C51A}"/>
    <dgm:cxn modelId="{08FDFAE0-3142-4891-89A1-F5DAB543D646}" type="presOf" srcId="{9E321267-59C3-46C3-9A6C-291355EE2C47}" destId="{C9383943-3BA7-4CCB-BDF9-66824A3188EB}" srcOrd="0" destOrd="0" presId="urn:microsoft.com/office/officeart/2005/8/layout/hierarchy2"/>
    <dgm:cxn modelId="{24D87E6E-D350-41D2-ACDE-A2EABB8885C9}" type="presOf" srcId="{AA558E58-A15C-4AD8-B119-27F6C9698FB8}" destId="{BE8D7379-5602-4BDE-BCD0-2AC737D17942}" srcOrd="1" destOrd="0" presId="urn:microsoft.com/office/officeart/2005/8/layout/hierarchy2"/>
    <dgm:cxn modelId="{EB4C72B9-4C21-4560-AC57-385E6DCA5249}" type="presOf" srcId="{D82232CF-5470-4285-BDDE-BD3CD1E091F5}" destId="{89EDE416-D463-4533-9DBA-A2ECAD953789}" srcOrd="1" destOrd="0" presId="urn:microsoft.com/office/officeart/2005/8/layout/hierarchy2"/>
    <dgm:cxn modelId="{6F560505-8835-4B31-933E-9DB9FB5A5B11}" srcId="{9E321267-59C3-46C3-9A6C-291355EE2C47}" destId="{2B6FE215-3777-4C1D-BC23-7918DE34DAE4}" srcOrd="2" destOrd="0" parTransId="{4FFD5FB1-E3B7-4041-867E-10935A456B9C}" sibTransId="{8853A736-C81A-4D6B-ACBB-DFFF5C40E97D}"/>
    <dgm:cxn modelId="{E150D1FF-417B-48F0-A25C-A10F6F8F0BE2}" type="presOf" srcId="{DB31682F-FD04-45ED-8B62-F5A995283291}" destId="{9685B69B-BD7E-44D7-AD35-B614F3E4C14C}" srcOrd="0" destOrd="0" presId="urn:microsoft.com/office/officeart/2005/8/layout/hierarchy2"/>
    <dgm:cxn modelId="{FBFE1788-1D7A-4798-A755-C65733578785}" type="presOf" srcId="{6CC9C29F-7D6B-4B98-A02E-B8533429C7D7}" destId="{5CA1BFC8-5AF2-4B70-BD9D-713C71457041}" srcOrd="1" destOrd="0" presId="urn:microsoft.com/office/officeart/2005/8/layout/hierarchy2"/>
    <dgm:cxn modelId="{92298BCE-B0A6-4B54-9268-05CDFB83070A}" type="presOf" srcId="{A0E5DF4A-8A7D-490B-BFD4-0A9CBF0F571A}" destId="{540F15F8-FC1F-471B-8CB8-DC11370C2ED1}" srcOrd="0" destOrd="0" presId="urn:microsoft.com/office/officeart/2005/8/layout/hierarchy2"/>
    <dgm:cxn modelId="{7DCEF4C7-C19D-4286-9442-AAC552524A64}" type="presOf" srcId="{0C8A7A0C-4394-4120-8DE9-A0C4E44CB7F6}" destId="{41CA4672-22BF-43D0-B9F9-C19DAC9ADF4B}" srcOrd="0" destOrd="0" presId="urn:microsoft.com/office/officeart/2005/8/layout/hierarchy2"/>
    <dgm:cxn modelId="{0590D9C9-1319-400A-84A8-C61E96FFA2D2}" type="presOf" srcId="{EE22B765-7DA6-433E-AD79-976368D805CF}" destId="{606833C8-6B84-414B-B6B1-F9AEC8B35792}" srcOrd="0" destOrd="0" presId="urn:microsoft.com/office/officeart/2005/8/layout/hierarchy2"/>
    <dgm:cxn modelId="{09FF892E-4BE5-470B-B495-40BD2A4A611B}" srcId="{FF289BD1-6AAF-4966-BA80-0AB0AF070ECE}" destId="{05A3DF70-9D99-4BF1-A322-7A59DBCBADE6}" srcOrd="2" destOrd="0" parTransId="{C9EDBE65-B5DC-4470-A597-E015FF411A5F}" sibTransId="{C259B170-32AF-40CC-9EA6-2C726E2AA736}"/>
    <dgm:cxn modelId="{31CCAAB9-EEB3-449C-AD1C-0848E08ADA47}" type="presOf" srcId="{05A3DF70-9D99-4BF1-A322-7A59DBCBADE6}" destId="{3EA001BA-ADD9-488C-8CC7-4D624A85F537}" srcOrd="0" destOrd="0" presId="urn:microsoft.com/office/officeart/2005/8/layout/hierarchy2"/>
    <dgm:cxn modelId="{B6076459-545E-4610-94C7-5134483A9925}" type="presOf" srcId="{1ABF9416-00E1-4481-97F1-CD99F44874F0}" destId="{D467E271-FF70-4235-B15A-891A1492484E}" srcOrd="0" destOrd="0" presId="urn:microsoft.com/office/officeart/2005/8/layout/hierarchy2"/>
    <dgm:cxn modelId="{0088CE14-A99C-4A1F-827D-C56293A1E8B1}" type="presOf" srcId="{B80F41FD-F39C-43D8-8E22-A500E72706E8}" destId="{FB7EDF4A-C43A-40DF-90C2-D04DA61CD035}" srcOrd="0" destOrd="0" presId="urn:microsoft.com/office/officeart/2005/8/layout/hierarchy2"/>
    <dgm:cxn modelId="{B5F58AC7-8EB6-4529-8D75-5536F7F9F606}" type="presOf" srcId="{4FFD5FB1-E3B7-4041-867E-10935A456B9C}" destId="{035934E0-6E21-4101-BDC0-72D10892B618}" srcOrd="1" destOrd="0" presId="urn:microsoft.com/office/officeart/2005/8/layout/hierarchy2"/>
    <dgm:cxn modelId="{C54E1628-D4F3-491D-BEC6-53A9825A02A1}" type="presOf" srcId="{D19C956C-E23F-4E85-BAC1-AE0D0EBB8AFA}" destId="{9419E3CB-A428-4F61-9FB5-2D30A12ADD0D}" srcOrd="1" destOrd="0" presId="urn:microsoft.com/office/officeart/2005/8/layout/hierarchy2"/>
    <dgm:cxn modelId="{B3D7F962-A757-4DC6-9DAD-772DAF93021F}" srcId="{FF289BD1-6AAF-4966-BA80-0AB0AF070ECE}" destId="{DB4234C5-FC30-4D21-ABE6-EBCCEB5C5B6B}" srcOrd="1" destOrd="0" parTransId="{D19C956C-E23F-4E85-BAC1-AE0D0EBB8AFA}" sibTransId="{4EE203F1-F150-485C-81EB-DFD77C38A6D8}"/>
    <dgm:cxn modelId="{82F51BFA-F9CE-4BCC-B86E-E31CA8C8D235}" srcId="{9E321267-59C3-46C3-9A6C-291355EE2C47}" destId="{B80F41FD-F39C-43D8-8E22-A500E72706E8}" srcOrd="0" destOrd="0" parTransId="{AA558E58-A15C-4AD8-B119-27F6C9698FB8}" sibTransId="{2179FB9A-B4EF-4D90-9257-001D22DEF52A}"/>
    <dgm:cxn modelId="{DBED4667-D10A-4C4E-8AE3-AC4F24E1A006}" type="presOf" srcId="{FD79B932-D1A3-43FB-8E7D-C11E27D7C506}" destId="{DA54146D-EEB0-45C7-B016-511D3BB1B6EA}" srcOrd="0" destOrd="0" presId="urn:microsoft.com/office/officeart/2005/8/layout/hierarchy2"/>
    <dgm:cxn modelId="{5C9579F2-1BE1-45E2-B6A5-0BAE10C96BBD}" type="presOf" srcId="{6CC9C29F-7D6B-4B98-A02E-B8533429C7D7}" destId="{B4F14103-3F0C-4C2D-9E89-7D551188FF08}" srcOrd="0" destOrd="0" presId="urn:microsoft.com/office/officeart/2005/8/layout/hierarchy2"/>
    <dgm:cxn modelId="{4AE77CB1-BDC9-4E6E-AC0B-897BDA3E2687}" type="presOf" srcId="{D19C956C-E23F-4E85-BAC1-AE0D0EBB8AFA}" destId="{69AC5BF8-0676-4915-A577-77300030CBC9}" srcOrd="0" destOrd="0" presId="urn:microsoft.com/office/officeart/2005/8/layout/hierarchy2"/>
    <dgm:cxn modelId="{0157CE19-0623-41F8-9B71-FF54428E7B2F}" type="presOf" srcId="{2B6FE215-3777-4C1D-BC23-7918DE34DAE4}" destId="{5038B5BD-1C7D-49D7-B58D-E38CAF4A36B8}" srcOrd="0" destOrd="0" presId="urn:microsoft.com/office/officeart/2005/8/layout/hierarchy2"/>
    <dgm:cxn modelId="{000A6FEB-AF2A-4114-BAEA-BAAAD9E5F03A}" srcId="{EE22B765-7DA6-433E-AD79-976368D805CF}" destId="{A0E5DF4A-8A7D-490B-BFD4-0A9CBF0F571A}" srcOrd="0" destOrd="0" parTransId="{6FA52909-2549-4CF3-8883-686A8D8E02F9}" sibTransId="{F87DC155-3B6C-4DAD-A052-0B0839EC77F1}"/>
    <dgm:cxn modelId="{C18311EB-6483-4910-A479-B1E9F45C1FDC}" type="presOf" srcId="{4FFD5FB1-E3B7-4041-867E-10935A456B9C}" destId="{938A91B6-C1D4-4323-BDE8-FD983C5B4F7F}" srcOrd="0" destOrd="0" presId="urn:microsoft.com/office/officeart/2005/8/layout/hierarchy2"/>
    <dgm:cxn modelId="{06FDC11E-E610-46DD-890D-31E2A7BB5F66}" srcId="{FF289BD1-6AAF-4966-BA80-0AB0AF070ECE}" destId="{1ABF9416-00E1-4481-97F1-CD99F44874F0}" srcOrd="0" destOrd="0" parTransId="{DB31682F-FD04-45ED-8B62-F5A995283291}" sibTransId="{ED30069B-CBA4-4720-B892-9EEA69495406}"/>
    <dgm:cxn modelId="{4A4B598B-0AD3-4D5F-9DF1-8AE918E56DFC}" type="presOf" srcId="{8691BD05-06EE-4970-B0BE-9DDC3489E31E}" destId="{456EE349-2B6E-4F60-9878-13140CE7D40E}" srcOrd="0" destOrd="0" presId="urn:microsoft.com/office/officeart/2005/8/layout/hierarchy2"/>
    <dgm:cxn modelId="{DE910AEF-AB03-4C89-B04F-9E3DFB147093}" type="presOf" srcId="{DB4234C5-FC30-4D21-ABE6-EBCCEB5C5B6B}" destId="{B45D2B4D-9933-43FA-B35A-18EEE0024950}" srcOrd="0" destOrd="0" presId="urn:microsoft.com/office/officeart/2005/8/layout/hierarchy2"/>
    <dgm:cxn modelId="{E7E358D3-B7FA-4F36-A7AD-AF177BE56CBD}" type="presOf" srcId="{FD79B932-D1A3-43FB-8E7D-C11E27D7C506}" destId="{203DF320-81E2-4A4A-A647-5513FE1513FE}" srcOrd="1" destOrd="0" presId="urn:microsoft.com/office/officeart/2005/8/layout/hierarchy2"/>
    <dgm:cxn modelId="{B6D6EB5A-7AAC-4FD3-8413-2FDB9CEE3DEA}" type="presOf" srcId="{D82232CF-5470-4285-BDDE-BD3CD1E091F5}" destId="{3E5245F2-A9FB-4A69-98F0-391320665515}" srcOrd="0" destOrd="0" presId="urn:microsoft.com/office/officeart/2005/8/layout/hierarchy2"/>
    <dgm:cxn modelId="{87C3A939-76B1-42F4-A356-5FB063F14BE0}" type="presOf" srcId="{DB31682F-FD04-45ED-8B62-F5A995283291}" destId="{A2BA8863-3551-4CA3-A867-713726EF8273}" srcOrd="1" destOrd="0" presId="urn:microsoft.com/office/officeart/2005/8/layout/hierarchy2"/>
    <dgm:cxn modelId="{570CF781-A6F6-43BC-BBD7-854AC0141FD6}" type="presOf" srcId="{FF289BD1-6AAF-4966-BA80-0AB0AF070ECE}" destId="{A482E943-18F6-45E1-A300-4F199156A303}" srcOrd="0" destOrd="0" presId="urn:microsoft.com/office/officeart/2005/8/layout/hierarchy2"/>
    <dgm:cxn modelId="{32A3589F-D75F-496B-BC4A-42075BC9F975}" srcId="{A0E5DF4A-8A7D-490B-BFD4-0A9CBF0F571A}" destId="{FF289BD1-6AAF-4966-BA80-0AB0AF070ECE}" srcOrd="1" destOrd="0" parTransId="{E5034353-8659-476B-A90E-C3A409FDB006}" sibTransId="{5D4DFA7A-EEA6-4011-8C26-9DBF7A375B1E}"/>
    <dgm:cxn modelId="{E6254BCB-4C47-4E5B-B9DB-38A60F22D2B7}" srcId="{A0E5DF4A-8A7D-490B-BFD4-0A9CBF0F571A}" destId="{9E321267-59C3-46C3-9A6C-291355EE2C47}" srcOrd="0" destOrd="0" parTransId="{6CC9C29F-7D6B-4B98-A02E-B8533429C7D7}" sibTransId="{25D3B995-416A-4CC6-9B50-87C23A374F90}"/>
    <dgm:cxn modelId="{30B6B622-2DED-44B7-BB1D-84BACFE7C7B2}" type="presParOf" srcId="{606833C8-6B84-414B-B6B1-F9AEC8B35792}" destId="{AA1FDD26-CD2E-4780-BE27-4BD4160D31C8}" srcOrd="0" destOrd="0" presId="urn:microsoft.com/office/officeart/2005/8/layout/hierarchy2"/>
    <dgm:cxn modelId="{499A187A-54C0-452F-A036-EEB1051D2635}" type="presParOf" srcId="{AA1FDD26-CD2E-4780-BE27-4BD4160D31C8}" destId="{540F15F8-FC1F-471B-8CB8-DC11370C2ED1}" srcOrd="0" destOrd="0" presId="urn:microsoft.com/office/officeart/2005/8/layout/hierarchy2"/>
    <dgm:cxn modelId="{7847BE9E-2E99-41C4-B289-A4AE11D13B59}" type="presParOf" srcId="{AA1FDD26-CD2E-4780-BE27-4BD4160D31C8}" destId="{668DCA04-008B-4193-8D6A-078DC634E479}" srcOrd="1" destOrd="0" presId="urn:microsoft.com/office/officeart/2005/8/layout/hierarchy2"/>
    <dgm:cxn modelId="{C9E05BFC-C372-44D8-8D65-A1A444C6A03D}" type="presParOf" srcId="{668DCA04-008B-4193-8D6A-078DC634E479}" destId="{B4F14103-3F0C-4C2D-9E89-7D551188FF08}" srcOrd="0" destOrd="0" presId="urn:microsoft.com/office/officeart/2005/8/layout/hierarchy2"/>
    <dgm:cxn modelId="{52727BA5-68DE-4A4A-8B2D-CE09979924CC}" type="presParOf" srcId="{B4F14103-3F0C-4C2D-9E89-7D551188FF08}" destId="{5CA1BFC8-5AF2-4B70-BD9D-713C71457041}" srcOrd="0" destOrd="0" presId="urn:microsoft.com/office/officeart/2005/8/layout/hierarchy2"/>
    <dgm:cxn modelId="{5B2F916B-0334-4EFA-9C96-9792A81531A2}" type="presParOf" srcId="{668DCA04-008B-4193-8D6A-078DC634E479}" destId="{99740122-BEAE-4F6D-AE1E-4D3FE38C338A}" srcOrd="1" destOrd="0" presId="urn:microsoft.com/office/officeart/2005/8/layout/hierarchy2"/>
    <dgm:cxn modelId="{B004A9AF-44CC-42EF-806E-5D3A12FCD643}" type="presParOf" srcId="{99740122-BEAE-4F6D-AE1E-4D3FE38C338A}" destId="{C9383943-3BA7-4CCB-BDF9-66824A3188EB}" srcOrd="0" destOrd="0" presId="urn:microsoft.com/office/officeart/2005/8/layout/hierarchy2"/>
    <dgm:cxn modelId="{A69F78CF-1B18-4036-B8EE-94C5C961077B}" type="presParOf" srcId="{99740122-BEAE-4F6D-AE1E-4D3FE38C338A}" destId="{5B1B10BA-EBE1-4B2B-ACC1-E0B8FAAAD982}" srcOrd="1" destOrd="0" presId="urn:microsoft.com/office/officeart/2005/8/layout/hierarchy2"/>
    <dgm:cxn modelId="{8F9A238D-9B2E-4C42-B382-8F937D359BD3}" type="presParOf" srcId="{5B1B10BA-EBE1-4B2B-ACC1-E0B8FAAAD982}" destId="{C98FDAA6-96C7-4E8B-856B-FFA60F0E6513}" srcOrd="0" destOrd="0" presId="urn:microsoft.com/office/officeart/2005/8/layout/hierarchy2"/>
    <dgm:cxn modelId="{5D89F640-DF00-4F90-A3EF-E8F7FB855DED}" type="presParOf" srcId="{C98FDAA6-96C7-4E8B-856B-FFA60F0E6513}" destId="{BE8D7379-5602-4BDE-BCD0-2AC737D17942}" srcOrd="0" destOrd="0" presId="urn:microsoft.com/office/officeart/2005/8/layout/hierarchy2"/>
    <dgm:cxn modelId="{4ED42A0F-B880-4C57-A5E4-883C50562194}" type="presParOf" srcId="{5B1B10BA-EBE1-4B2B-ACC1-E0B8FAAAD982}" destId="{7E208F65-742E-4B05-8744-5BD6D45E83DA}" srcOrd="1" destOrd="0" presId="urn:microsoft.com/office/officeart/2005/8/layout/hierarchy2"/>
    <dgm:cxn modelId="{44C8BB72-C87F-4F9E-87B2-7DC0B03E85F5}" type="presParOf" srcId="{7E208F65-742E-4B05-8744-5BD6D45E83DA}" destId="{FB7EDF4A-C43A-40DF-90C2-D04DA61CD035}" srcOrd="0" destOrd="0" presId="urn:microsoft.com/office/officeart/2005/8/layout/hierarchy2"/>
    <dgm:cxn modelId="{A92DB2CE-35DB-418D-B41A-899BB79DC2F4}" type="presParOf" srcId="{7E208F65-742E-4B05-8744-5BD6D45E83DA}" destId="{814F0276-767E-45C3-8ADC-BB4055CB507D}" srcOrd="1" destOrd="0" presId="urn:microsoft.com/office/officeart/2005/8/layout/hierarchy2"/>
    <dgm:cxn modelId="{1B57FB22-6DCB-48EF-91F5-61A35BDA9AB0}" type="presParOf" srcId="{5B1B10BA-EBE1-4B2B-ACC1-E0B8FAAAD982}" destId="{DA54146D-EEB0-45C7-B016-511D3BB1B6EA}" srcOrd="2" destOrd="0" presId="urn:microsoft.com/office/officeart/2005/8/layout/hierarchy2"/>
    <dgm:cxn modelId="{B78D9E6C-10C1-4C63-B160-A0C4688A1740}" type="presParOf" srcId="{DA54146D-EEB0-45C7-B016-511D3BB1B6EA}" destId="{203DF320-81E2-4A4A-A647-5513FE1513FE}" srcOrd="0" destOrd="0" presId="urn:microsoft.com/office/officeart/2005/8/layout/hierarchy2"/>
    <dgm:cxn modelId="{CD5E8EFE-1E5B-4474-9D85-DAC7B362006C}" type="presParOf" srcId="{5B1B10BA-EBE1-4B2B-ACC1-E0B8FAAAD982}" destId="{9BA2720D-CB01-4C84-8DA4-8C5E4FD088BF}" srcOrd="3" destOrd="0" presId="urn:microsoft.com/office/officeart/2005/8/layout/hierarchy2"/>
    <dgm:cxn modelId="{E92EB609-5AAE-4537-8D19-7BD1056A9FA5}" type="presParOf" srcId="{9BA2720D-CB01-4C84-8DA4-8C5E4FD088BF}" destId="{456EE349-2B6E-4F60-9878-13140CE7D40E}" srcOrd="0" destOrd="0" presId="urn:microsoft.com/office/officeart/2005/8/layout/hierarchy2"/>
    <dgm:cxn modelId="{4D56C2F7-6CFB-4ED6-BF1E-21202C172EF6}" type="presParOf" srcId="{9BA2720D-CB01-4C84-8DA4-8C5E4FD088BF}" destId="{DC7119BA-7503-469E-850E-7246C883BE67}" srcOrd="1" destOrd="0" presId="urn:microsoft.com/office/officeart/2005/8/layout/hierarchy2"/>
    <dgm:cxn modelId="{C0F1D447-8439-4F26-AAB6-049CB0CF08AF}" type="presParOf" srcId="{5B1B10BA-EBE1-4B2B-ACC1-E0B8FAAAD982}" destId="{938A91B6-C1D4-4323-BDE8-FD983C5B4F7F}" srcOrd="4" destOrd="0" presId="urn:microsoft.com/office/officeart/2005/8/layout/hierarchy2"/>
    <dgm:cxn modelId="{61F7B2FA-2280-41E2-9240-22ABD908F248}" type="presParOf" srcId="{938A91B6-C1D4-4323-BDE8-FD983C5B4F7F}" destId="{035934E0-6E21-4101-BDC0-72D10892B618}" srcOrd="0" destOrd="0" presId="urn:microsoft.com/office/officeart/2005/8/layout/hierarchy2"/>
    <dgm:cxn modelId="{3C9335CB-F10B-4666-A626-44B8F89FF8DF}" type="presParOf" srcId="{5B1B10BA-EBE1-4B2B-ACC1-E0B8FAAAD982}" destId="{76C83168-2740-49AD-9372-0A8544F02412}" srcOrd="5" destOrd="0" presId="urn:microsoft.com/office/officeart/2005/8/layout/hierarchy2"/>
    <dgm:cxn modelId="{C347A269-AF7B-4A53-A15A-2F1C638C47C1}" type="presParOf" srcId="{76C83168-2740-49AD-9372-0A8544F02412}" destId="{5038B5BD-1C7D-49D7-B58D-E38CAF4A36B8}" srcOrd="0" destOrd="0" presId="urn:microsoft.com/office/officeart/2005/8/layout/hierarchy2"/>
    <dgm:cxn modelId="{3F285574-36A5-4FEB-90F9-FCB562761F9E}" type="presParOf" srcId="{76C83168-2740-49AD-9372-0A8544F02412}" destId="{90D12A6D-20E2-4F49-B58B-ED3DF9CC2CDF}" srcOrd="1" destOrd="0" presId="urn:microsoft.com/office/officeart/2005/8/layout/hierarchy2"/>
    <dgm:cxn modelId="{A5E89BC9-0D3A-4866-9A36-C5782D050A9E}" type="presParOf" srcId="{668DCA04-008B-4193-8D6A-078DC634E479}" destId="{1CBB18DA-B38E-427E-A458-DFFA600B70AF}" srcOrd="2" destOrd="0" presId="urn:microsoft.com/office/officeart/2005/8/layout/hierarchy2"/>
    <dgm:cxn modelId="{76B608DF-8890-41D9-A961-E3EA71CC0816}" type="presParOf" srcId="{1CBB18DA-B38E-427E-A458-DFFA600B70AF}" destId="{B84D16BA-674E-41A6-B18D-2F20579BD3BC}" srcOrd="0" destOrd="0" presId="urn:microsoft.com/office/officeart/2005/8/layout/hierarchy2"/>
    <dgm:cxn modelId="{DBE66189-9A53-42A9-85DC-41F237A696CD}" type="presParOf" srcId="{668DCA04-008B-4193-8D6A-078DC634E479}" destId="{CB216905-DF22-42DF-B967-BC778042B4C3}" srcOrd="3" destOrd="0" presId="urn:microsoft.com/office/officeart/2005/8/layout/hierarchy2"/>
    <dgm:cxn modelId="{DF9D0243-59C5-45FF-8E52-549207567B66}" type="presParOf" srcId="{CB216905-DF22-42DF-B967-BC778042B4C3}" destId="{A482E943-18F6-45E1-A300-4F199156A303}" srcOrd="0" destOrd="0" presId="urn:microsoft.com/office/officeart/2005/8/layout/hierarchy2"/>
    <dgm:cxn modelId="{347E6F7E-4483-4F65-BC1F-B5319CD1793F}" type="presParOf" srcId="{CB216905-DF22-42DF-B967-BC778042B4C3}" destId="{92DACABA-CAA2-4914-8B34-57D9C380BE05}" srcOrd="1" destOrd="0" presId="urn:microsoft.com/office/officeart/2005/8/layout/hierarchy2"/>
    <dgm:cxn modelId="{5C89BC4E-34C5-49F0-955B-C21D0CBE59D3}" type="presParOf" srcId="{92DACABA-CAA2-4914-8B34-57D9C380BE05}" destId="{9685B69B-BD7E-44D7-AD35-B614F3E4C14C}" srcOrd="0" destOrd="0" presId="urn:microsoft.com/office/officeart/2005/8/layout/hierarchy2"/>
    <dgm:cxn modelId="{620A406B-C19A-415A-8F05-F35B5EFA5DC5}" type="presParOf" srcId="{9685B69B-BD7E-44D7-AD35-B614F3E4C14C}" destId="{A2BA8863-3551-4CA3-A867-713726EF8273}" srcOrd="0" destOrd="0" presId="urn:microsoft.com/office/officeart/2005/8/layout/hierarchy2"/>
    <dgm:cxn modelId="{96B4FF87-A1B9-476F-999F-17106B5FB776}" type="presParOf" srcId="{92DACABA-CAA2-4914-8B34-57D9C380BE05}" destId="{08EEDAA3-D2D5-46F4-B96F-1ED477C05118}" srcOrd="1" destOrd="0" presId="urn:microsoft.com/office/officeart/2005/8/layout/hierarchy2"/>
    <dgm:cxn modelId="{47130FD3-CAF8-46F9-852A-7ADA17711888}" type="presParOf" srcId="{08EEDAA3-D2D5-46F4-B96F-1ED477C05118}" destId="{D467E271-FF70-4235-B15A-891A1492484E}" srcOrd="0" destOrd="0" presId="urn:microsoft.com/office/officeart/2005/8/layout/hierarchy2"/>
    <dgm:cxn modelId="{C3AAE6B1-B0C5-4022-BD67-412A531D2EF2}" type="presParOf" srcId="{08EEDAA3-D2D5-46F4-B96F-1ED477C05118}" destId="{EE2C5B7F-2894-4E0D-B479-DD79D6395871}" srcOrd="1" destOrd="0" presId="urn:microsoft.com/office/officeart/2005/8/layout/hierarchy2"/>
    <dgm:cxn modelId="{03A190F7-793B-43DC-AE54-8495770AE8F3}" type="presParOf" srcId="{92DACABA-CAA2-4914-8B34-57D9C380BE05}" destId="{69AC5BF8-0676-4915-A577-77300030CBC9}" srcOrd="2" destOrd="0" presId="urn:microsoft.com/office/officeart/2005/8/layout/hierarchy2"/>
    <dgm:cxn modelId="{FD806A35-F38F-48A8-81CA-431DDC3A882D}" type="presParOf" srcId="{69AC5BF8-0676-4915-A577-77300030CBC9}" destId="{9419E3CB-A428-4F61-9FB5-2D30A12ADD0D}" srcOrd="0" destOrd="0" presId="urn:microsoft.com/office/officeart/2005/8/layout/hierarchy2"/>
    <dgm:cxn modelId="{3071C695-37A7-4144-B7F9-01F08F10F907}" type="presParOf" srcId="{92DACABA-CAA2-4914-8B34-57D9C380BE05}" destId="{5C80EAB8-760D-495B-8EA5-D0433BA5946B}" srcOrd="3" destOrd="0" presId="urn:microsoft.com/office/officeart/2005/8/layout/hierarchy2"/>
    <dgm:cxn modelId="{E0A80D58-8B65-466D-BF72-D7AE03F6650A}" type="presParOf" srcId="{5C80EAB8-760D-495B-8EA5-D0433BA5946B}" destId="{B45D2B4D-9933-43FA-B35A-18EEE0024950}" srcOrd="0" destOrd="0" presId="urn:microsoft.com/office/officeart/2005/8/layout/hierarchy2"/>
    <dgm:cxn modelId="{CB810305-A727-407A-97EB-1FA3A610614F}" type="presParOf" srcId="{5C80EAB8-760D-495B-8EA5-D0433BA5946B}" destId="{93EC405E-7DD5-4450-ABDC-C45E480B878F}" srcOrd="1" destOrd="0" presId="urn:microsoft.com/office/officeart/2005/8/layout/hierarchy2"/>
    <dgm:cxn modelId="{EAA6B882-303E-4C1A-A8E7-19D9D66C343E}" type="presParOf" srcId="{92DACABA-CAA2-4914-8B34-57D9C380BE05}" destId="{9D832122-31B2-49FB-A4A7-93DDB0B9258E}" srcOrd="4" destOrd="0" presId="urn:microsoft.com/office/officeart/2005/8/layout/hierarchy2"/>
    <dgm:cxn modelId="{9FCDAF7D-7A1C-4A8B-8AF6-496AF53693D1}" type="presParOf" srcId="{9D832122-31B2-49FB-A4A7-93DDB0B9258E}" destId="{0D3C524F-E71F-4A03-9BF9-3D15F0F4AA05}" srcOrd="0" destOrd="0" presId="urn:microsoft.com/office/officeart/2005/8/layout/hierarchy2"/>
    <dgm:cxn modelId="{9EF8CB9C-E3EB-4114-BF00-4B8AD5CD98C1}" type="presParOf" srcId="{92DACABA-CAA2-4914-8B34-57D9C380BE05}" destId="{D52710E2-35F1-470B-8463-BCF95755FB7D}" srcOrd="5" destOrd="0" presId="urn:microsoft.com/office/officeart/2005/8/layout/hierarchy2"/>
    <dgm:cxn modelId="{89B27DE2-0251-4228-A3A9-C162607E7E48}" type="presParOf" srcId="{D52710E2-35F1-470B-8463-BCF95755FB7D}" destId="{3EA001BA-ADD9-488C-8CC7-4D624A85F537}" srcOrd="0" destOrd="0" presId="urn:microsoft.com/office/officeart/2005/8/layout/hierarchy2"/>
    <dgm:cxn modelId="{EF41DB65-BA4F-4F52-AE1E-871BF28716E4}" type="presParOf" srcId="{D52710E2-35F1-470B-8463-BCF95755FB7D}" destId="{2CED9AB6-F419-4423-B234-0B9820B3370D}" srcOrd="1" destOrd="0" presId="urn:microsoft.com/office/officeart/2005/8/layout/hierarchy2"/>
    <dgm:cxn modelId="{43837D2E-D65C-4046-A2AC-E20BA3DCEF69}" type="presParOf" srcId="{92DACABA-CAA2-4914-8B34-57D9C380BE05}" destId="{3E5245F2-A9FB-4A69-98F0-391320665515}" srcOrd="6" destOrd="0" presId="urn:microsoft.com/office/officeart/2005/8/layout/hierarchy2"/>
    <dgm:cxn modelId="{99D08996-4861-4E2A-A685-C0235718AA5C}" type="presParOf" srcId="{3E5245F2-A9FB-4A69-98F0-391320665515}" destId="{89EDE416-D463-4533-9DBA-A2ECAD953789}" srcOrd="0" destOrd="0" presId="urn:microsoft.com/office/officeart/2005/8/layout/hierarchy2"/>
    <dgm:cxn modelId="{135F1D3B-B059-4ED7-B50A-56EC473D4B2A}" type="presParOf" srcId="{92DACABA-CAA2-4914-8B34-57D9C380BE05}" destId="{88296CA7-BC06-4FA4-A719-CC777DC128D6}" srcOrd="7" destOrd="0" presId="urn:microsoft.com/office/officeart/2005/8/layout/hierarchy2"/>
    <dgm:cxn modelId="{4773F41E-9893-43B2-AEFF-5F0CF5125A01}" type="presParOf" srcId="{88296CA7-BC06-4FA4-A719-CC777DC128D6}" destId="{41CA4672-22BF-43D0-B9F9-C19DAC9ADF4B}" srcOrd="0" destOrd="0" presId="urn:microsoft.com/office/officeart/2005/8/layout/hierarchy2"/>
    <dgm:cxn modelId="{C1B7D446-B6A6-46E0-9ECA-F472C023D54C}" type="presParOf" srcId="{88296CA7-BC06-4FA4-A719-CC777DC128D6}" destId="{73340C6B-AD99-44C2-BE00-3366E2A888A0}" srcOrd="1" destOrd="0" presId="urn:microsoft.com/office/officeart/2005/8/layout/hierarchy2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CBB15-DB9B-4535-B98A-C58D08225AB7}" type="datetimeFigureOut">
              <a:rPr lang="en-US" smtClean="0"/>
              <a:t>12-Nov-16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65B03-BD1A-4B74-8709-8A22B226D9A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C3460-2C02-45BC-974C-9E2510DE2643}" type="datetimeFigureOut">
              <a:rPr lang="en-US" smtClean="0"/>
              <a:pPr/>
              <a:t>12-Nov-16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54C2C6-4479-4C39-B38C-22A58AE64C3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mtClean="0">
                <a:latin typeface="Times New Roman" pitchFamily="18" charset="0"/>
                <a:ea typeface="ＭＳ Ｐゴシック" pitchFamily="34" charset="-128"/>
              </a:rPr>
              <a:t>Freedom of Information == FOI</a:t>
            </a:r>
            <a:endParaRPr lang="en-GB" smtClean="0">
              <a:latin typeface="Times New Roman" pitchFamily="18" charset="0"/>
              <a:ea typeface="ＭＳ Ｐゴシック" pitchFamily="34" charset="-128"/>
            </a:endParaRPr>
          </a:p>
        </p:txBody>
      </p:sp>
      <p:sp>
        <p:nvSpPr>
          <p:cNvPr id="542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F91A327-6780-4BB6-8A2F-788F05437464}" type="slidenum">
              <a:rPr lang="en-GB" smtClean="0">
                <a:ea typeface="ＭＳ Ｐゴシック" pitchFamily="34" charset="-128"/>
              </a:rPr>
              <a:pPr/>
              <a:t>11</a:t>
            </a:fld>
            <a:endParaRPr lang="en-GB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35D18643-36A7-4DB0-BD89-DFCC82DDC062}" type="slidenum">
              <a:rPr lang="en-US"/>
              <a:pPr/>
              <a:t>3</a:t>
            </a:fld>
            <a:endParaRPr lang="en-US"/>
          </a:p>
        </p:txBody>
      </p:sp>
      <p:sp>
        <p:nvSpPr>
          <p:cNvPr id="19459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91F62CDC-CEA0-4B69-B215-058D336FE3B7}" type="slidenum">
              <a:rPr lang="en-US" sz="1200"/>
              <a:pPr algn="r"/>
              <a:t>3</a:t>
            </a:fld>
            <a:endParaRPr lang="en-US" sz="1200"/>
          </a:p>
        </p:txBody>
      </p:sp>
      <p:sp>
        <p:nvSpPr>
          <p:cNvPr id="1946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6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526533E7-FA3E-4F9E-9DC4-2862B2BBA5D9}" type="slidenum">
              <a:rPr lang="en-US"/>
              <a:pPr/>
              <a:t>5</a:t>
            </a:fld>
            <a:endParaRPr lang="en-US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 smtClean="0"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C2C6-4479-4C39-B38C-22A58AE64C3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5E44E-360A-4D00-BB68-3855B018A981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0513-7941-41BB-B1F7-1A9E762B95FE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4B1A-8D98-41C2-9FB0-A31B97ACB2EA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4A8288-F1F6-4B32-8739-4008FA561F8D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8A307-34C2-465D-B2B9-479C6799D8C8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72B18-3591-4011-9AE2-E1CE4D4CB445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7D9C6-21F4-40DC-AE92-00D57FE7FD02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3C21B-F419-41DB-9E02-DD6A4237F3A5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C22F8-928D-4AAB-A45D-39D24546F7A5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D97D0-0575-4797-836F-50F015214ABE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C195A-FC3C-4292-9A12-1FA52BAD058F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F0F4B3-E8D9-43BB-82FA-D03F10D89A5D}" type="datetime1">
              <a:rPr lang="en-US" smtClean="0"/>
              <a:pPr/>
              <a:t>12-Nov-16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vaseem\Desktop\OneDrive, Dropbox, Google Drive, and Box  Which cloud storage service is right for you  - CNET_files\CNET_Cloud_Storage_roundup.pn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1" y="381000"/>
            <a:ext cx="9144000" cy="113877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en-US" sz="6800" b="1" dirty="0" smtClean="0">
                <a:ln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  <a:latin typeface="Comic Sans MS" pitchFamily="66" charset="0"/>
              </a:rPr>
              <a:t>CLOUD COMPUTING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4017131" y="1828800"/>
            <a:ext cx="4834978" cy="116955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28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mic Sans MS" pitchFamily="66" charset="0"/>
              </a:rPr>
              <a:t>When it's smarter to rent</a:t>
            </a:r>
          </a:p>
          <a:p>
            <a:pPr algn="r">
              <a:spcBef>
                <a:spcPct val="50000"/>
              </a:spcBef>
            </a:pPr>
            <a:r>
              <a:rPr lang="en-US" sz="28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mic Sans MS" pitchFamily="66" charset="0"/>
              </a:rPr>
              <a:t>		     than to buy.....</a:t>
            </a:r>
            <a:endParaRPr lang="en-US" sz="28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effectLst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43000" y="4114800"/>
            <a:ext cx="6781800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Comic Sans MS" pitchFamily="66" charset="0"/>
              </a:rPr>
              <a:t>Presented By:- </a:t>
            </a:r>
          </a:p>
          <a:p>
            <a:pPr algn="ctr"/>
            <a:r>
              <a:rPr lang="en-US" sz="40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mic Sans MS" pitchFamily="66" charset="0"/>
              </a:rPr>
              <a:t>EduTechlearners</a:t>
            </a:r>
            <a:endParaRPr lang="en-US" sz="4000" b="1" dirty="0" smtClean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solidFill>
                <a:schemeClr val="tx1">
                  <a:lumMod val="95000"/>
                  <a:lumOff val="5000"/>
                </a:schemeClr>
              </a:solidFill>
              <a:latin typeface="Comic Sans MS" pitchFamily="66" charset="0"/>
            </a:endParaRPr>
          </a:p>
        </p:txBody>
      </p:sp>
      <p:pic>
        <p:nvPicPr>
          <p:cNvPr id="2" name="Picture 2" descr="D:\websites\edutechlearners\images\edutechlearners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114800" y="5410200"/>
            <a:ext cx="990600" cy="990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D:\himanshu\shutterstock_108056561-617x416.jpg"/>
          <p:cNvPicPr>
            <a:picLocks noChangeAspect="1" noChangeArrowheads="1"/>
          </p:cNvPicPr>
          <p:nvPr/>
        </p:nvPicPr>
        <p:blipFill>
          <a:blip r:embed="rId3">
            <a:lum bright="35000" contrast="-43000"/>
          </a:blip>
          <a:srcRect/>
          <a:stretch>
            <a:fillRect/>
          </a:stretch>
        </p:blipFill>
        <p:spPr bwMode="auto">
          <a:xfrm>
            <a:off x="0" y="0"/>
            <a:ext cx="9154441" cy="6858000"/>
          </a:xfrm>
          <a:prstGeom prst="rect">
            <a:avLst/>
          </a:prstGeom>
          <a:noFill/>
        </p:spPr>
      </p:pic>
      <p:sp>
        <p:nvSpPr>
          <p:cNvPr id="30723" name="Content Placeholder 2"/>
          <p:cNvSpPr>
            <a:spLocks noGrp="1"/>
          </p:cNvSpPr>
          <p:nvPr>
            <p:ph idx="1"/>
          </p:nvPr>
        </p:nvSpPr>
        <p:spPr>
          <a:xfrm>
            <a:off x="381000" y="381000"/>
            <a:ext cx="8229600" cy="6096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 smtClean="0">
                <a:latin typeface="Comic Sans MS" pitchFamily="66" charset="0"/>
              </a:rPr>
              <a:t>The use of the cloud provides a number of opportunities: </a:t>
            </a:r>
          </a:p>
          <a:p>
            <a:pPr marL="0" indent="0">
              <a:buNone/>
            </a:pPr>
            <a:endParaRPr lang="en-GB" sz="1000" b="1" dirty="0" smtClean="0">
              <a:latin typeface="Comic Sans MS" pitchFamily="66" charset="0"/>
            </a:endParaRPr>
          </a:p>
          <a:p>
            <a:pPr lvl="1"/>
            <a:r>
              <a:rPr lang="en-GB" sz="2400" dirty="0" smtClean="0">
                <a:latin typeface="Comic Sans MS" pitchFamily="66" charset="0"/>
              </a:rPr>
              <a:t>It enables services to be used without any understanding of their infrastructure.</a:t>
            </a:r>
          </a:p>
          <a:p>
            <a:pPr lvl="1"/>
            <a:r>
              <a:rPr lang="en-GB" sz="2400" dirty="0" smtClean="0">
                <a:latin typeface="Comic Sans MS" pitchFamily="66" charset="0"/>
              </a:rPr>
              <a:t>Cloud computing works using economies of scale:</a:t>
            </a:r>
          </a:p>
          <a:p>
            <a:pPr lvl="2"/>
            <a:r>
              <a:rPr lang="en-GB" sz="2000" dirty="0" smtClean="0">
                <a:latin typeface="Comic Sans MS" pitchFamily="66" charset="0"/>
              </a:rPr>
              <a:t>It potentially lowers the outlay expense for start up companies, as they would no longer need to buy their own software or servers. </a:t>
            </a:r>
          </a:p>
          <a:p>
            <a:pPr lvl="2"/>
            <a:r>
              <a:rPr lang="en-GB" sz="2000" dirty="0" smtClean="0">
                <a:latin typeface="Comic Sans MS" pitchFamily="66" charset="0"/>
              </a:rPr>
              <a:t>Cost would be by on-demand pricing. </a:t>
            </a:r>
          </a:p>
          <a:p>
            <a:pPr lvl="2"/>
            <a:r>
              <a:rPr lang="en-GB" sz="2000" dirty="0" smtClean="0">
                <a:latin typeface="Comic Sans MS" pitchFamily="66" charset="0"/>
              </a:rPr>
              <a:t>Vendors and Service providers claim costs by establishing an ongoing revenue stream.</a:t>
            </a:r>
          </a:p>
          <a:p>
            <a:pPr lvl="1"/>
            <a:r>
              <a:rPr lang="en-GB" sz="2400" dirty="0" smtClean="0">
                <a:latin typeface="Comic Sans MS" pitchFamily="66" charset="0"/>
              </a:rPr>
              <a:t>Data and services are stored remotely but accessible from “anywhere”.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8" name="Picture 4" descr="D:\himanshu\cloud-computing-failures.jp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9207500" cy="6858000"/>
          </a:xfrm>
          <a:prstGeom prst="rect">
            <a:avLst/>
          </a:prstGeom>
          <a:noFill/>
        </p:spPr>
      </p:pic>
      <p:sp>
        <p:nvSpPr>
          <p:cNvPr id="32771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40080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GB" sz="1300" b="1" dirty="0" smtClean="0">
              <a:latin typeface="Comic Sans MS" pitchFamily="66" charset="0"/>
            </a:endParaRPr>
          </a:p>
          <a:p>
            <a:pPr marL="0" indent="0">
              <a:buNone/>
            </a:pPr>
            <a:r>
              <a:rPr lang="en-GB" sz="5100" b="1" dirty="0" smtClean="0">
                <a:latin typeface="Comic Sans MS" pitchFamily="66" charset="0"/>
              </a:rPr>
              <a:t>In parallel there has been backlash against cloud computing:</a:t>
            </a:r>
          </a:p>
          <a:p>
            <a:pPr>
              <a:buNone/>
            </a:pPr>
            <a:endParaRPr lang="en-GB" sz="2300" b="1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Ø"/>
            </a:pPr>
            <a:r>
              <a:rPr lang="en-GB" sz="3200" dirty="0" smtClean="0">
                <a:latin typeface="Comic Sans MS" pitchFamily="66" charset="0"/>
              </a:rPr>
              <a:t>Use of cloud computing means dependence on others and that could possibly limit flexibility and innovation:</a:t>
            </a:r>
          </a:p>
          <a:p>
            <a:pPr lvl="2">
              <a:buFont typeface="Wingdings" pitchFamily="2" charset="2"/>
              <a:buChar char="Ø"/>
            </a:pPr>
            <a:r>
              <a:rPr lang="en-GB" sz="3200" dirty="0" smtClean="0">
                <a:latin typeface="Comic Sans MS" pitchFamily="66" charset="0"/>
              </a:rPr>
              <a:t>The others are likely become the bigger Internet companies like Google and IBM, who may monopolise the market. </a:t>
            </a:r>
          </a:p>
          <a:p>
            <a:pPr lvl="2">
              <a:buFont typeface="Wingdings" pitchFamily="2" charset="2"/>
              <a:buChar char="Ø"/>
            </a:pPr>
            <a:r>
              <a:rPr lang="en-GB" sz="3200" dirty="0" smtClean="0">
                <a:latin typeface="Comic Sans MS" pitchFamily="66" charset="0"/>
              </a:rPr>
              <a:t>Some argue that this use of supercomputers is a return to the time of mainframe computing that the PC was a reaction against.</a:t>
            </a:r>
          </a:p>
          <a:p>
            <a:pPr lvl="1">
              <a:buFont typeface="Wingdings" pitchFamily="2" charset="2"/>
              <a:buChar char="Ø"/>
            </a:pPr>
            <a:r>
              <a:rPr lang="en-GB" sz="3200" dirty="0" smtClean="0">
                <a:latin typeface="Comic Sans MS" pitchFamily="66" charset="0"/>
              </a:rPr>
              <a:t>Security could prove to be a big issue:</a:t>
            </a:r>
          </a:p>
          <a:p>
            <a:pPr lvl="2">
              <a:buFont typeface="Wingdings" pitchFamily="2" charset="2"/>
              <a:buChar char="Ø"/>
            </a:pPr>
            <a:r>
              <a:rPr lang="en-GB" sz="3200" dirty="0" smtClean="0">
                <a:latin typeface="Comic Sans MS" pitchFamily="66" charset="0"/>
              </a:rPr>
              <a:t>It is still unclear how safe out-sourced data is and when using these services ownership of data is not always clear.</a:t>
            </a:r>
          </a:p>
          <a:p>
            <a:pPr lvl="1">
              <a:buFont typeface="Wingdings" pitchFamily="2" charset="2"/>
              <a:buChar char="Ø"/>
            </a:pPr>
            <a:r>
              <a:rPr lang="en-GB" sz="3200" dirty="0" smtClean="0">
                <a:latin typeface="Comic Sans MS" pitchFamily="66" charset="0"/>
              </a:rPr>
              <a:t>There are also issues relating to policy and access: </a:t>
            </a:r>
          </a:p>
          <a:p>
            <a:pPr lvl="2">
              <a:buFont typeface="Wingdings" pitchFamily="2" charset="2"/>
              <a:buChar char="Ø"/>
            </a:pPr>
            <a:r>
              <a:rPr lang="en-GB" sz="3200" dirty="0" smtClean="0">
                <a:latin typeface="Comic Sans MS" pitchFamily="66" charset="0"/>
              </a:rPr>
              <a:t>If your data is stored abroad whose policy do you adhere to? </a:t>
            </a:r>
          </a:p>
          <a:p>
            <a:pPr lvl="2">
              <a:buFont typeface="Wingdings" pitchFamily="2" charset="2"/>
              <a:buChar char="Ø"/>
            </a:pPr>
            <a:r>
              <a:rPr lang="en-GB" sz="3200" dirty="0" smtClean="0">
                <a:latin typeface="Comic Sans MS" pitchFamily="66" charset="0"/>
              </a:rPr>
              <a:t>What happens if the remote server goes down? </a:t>
            </a:r>
          </a:p>
          <a:p>
            <a:pPr lvl="2">
              <a:buFont typeface="Wingdings" pitchFamily="2" charset="2"/>
              <a:buChar char="Ø"/>
            </a:pPr>
            <a:r>
              <a:rPr lang="en-GB" sz="3200" dirty="0" smtClean="0">
                <a:latin typeface="Comic Sans MS" pitchFamily="66" charset="0"/>
              </a:rPr>
              <a:t>How will you then access files? </a:t>
            </a:r>
          </a:p>
          <a:p>
            <a:pPr lvl="2">
              <a:buFont typeface="Wingdings" pitchFamily="2" charset="2"/>
              <a:buChar char="Ø"/>
            </a:pPr>
            <a:r>
              <a:rPr lang="en-GB" sz="3200" dirty="0" smtClean="0">
                <a:latin typeface="Comic Sans MS" pitchFamily="66" charset="0"/>
              </a:rPr>
              <a:t>There have been cases of users being locked out of accounts and losing access to data.</a:t>
            </a:r>
          </a:p>
          <a:p>
            <a:endParaRPr lang="en-GB" sz="2400" dirty="0" smtClean="0">
              <a:latin typeface="Comic Sans MS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2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2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2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2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27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27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27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27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27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27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D:\himanshu\Cloud-Computing1.jp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32770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>
            <a:normAutofit/>
          </a:bodyPr>
          <a:lstStyle/>
          <a:p>
            <a:r>
              <a:rPr lang="en-US" sz="5400" b="1" cap="all" dirty="0" smtClean="0">
                <a:latin typeface="Comic Sans MS" pitchFamily="66" charset="0"/>
              </a:rPr>
              <a:t>Advantages</a:t>
            </a:r>
            <a:endParaRPr lang="en-GB" sz="5400" b="1" cap="all" dirty="0" smtClean="0">
              <a:latin typeface="Comic Sans MS" pitchFamily="66" charset="0"/>
            </a:endParaRPr>
          </a:p>
        </p:txBody>
      </p:sp>
      <p:sp>
        <p:nvSpPr>
          <p:cNvPr id="32771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507413" cy="4830763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 smtClean="0">
                <a:latin typeface="Comic Sans MS" pitchFamily="66" charset="0"/>
              </a:rPr>
              <a:t>Lower computer costs</a:t>
            </a:r>
          </a:p>
          <a:p>
            <a:r>
              <a:rPr lang="en-US" sz="2800" dirty="0" smtClean="0">
                <a:latin typeface="Comic Sans MS" pitchFamily="66" charset="0"/>
              </a:rPr>
              <a:t>Improved performance</a:t>
            </a:r>
          </a:p>
          <a:p>
            <a:r>
              <a:rPr lang="en-US" sz="2800" dirty="0" smtClean="0">
                <a:latin typeface="Comic Sans MS" pitchFamily="66" charset="0"/>
              </a:rPr>
              <a:t>Reduced software costs</a:t>
            </a:r>
          </a:p>
          <a:p>
            <a:r>
              <a:rPr lang="en-US" sz="2800" dirty="0" smtClean="0">
                <a:latin typeface="Comic Sans MS" pitchFamily="66" charset="0"/>
              </a:rPr>
              <a:t>Instant software updates</a:t>
            </a:r>
          </a:p>
          <a:p>
            <a:r>
              <a:rPr lang="en-US" sz="2800" dirty="0" smtClean="0">
                <a:latin typeface="Comic Sans MS" pitchFamily="66" charset="0"/>
              </a:rPr>
              <a:t>Improved document format compatibility</a:t>
            </a:r>
          </a:p>
          <a:p>
            <a:r>
              <a:rPr lang="en-US" sz="2800" dirty="0" smtClean="0">
                <a:latin typeface="Comic Sans MS" pitchFamily="66" charset="0"/>
              </a:rPr>
              <a:t>Unlimited storage capacity</a:t>
            </a:r>
          </a:p>
          <a:p>
            <a:r>
              <a:rPr lang="en-US" sz="2800" dirty="0" smtClean="0">
                <a:latin typeface="Comic Sans MS" pitchFamily="66" charset="0"/>
              </a:rPr>
              <a:t>Increased data reliability</a:t>
            </a:r>
          </a:p>
          <a:p>
            <a:r>
              <a:rPr lang="en-US" sz="2800" dirty="0" smtClean="0">
                <a:latin typeface="Comic Sans MS" pitchFamily="66" charset="0"/>
              </a:rPr>
              <a:t>Universal document access</a:t>
            </a:r>
          </a:p>
          <a:p>
            <a:r>
              <a:rPr lang="en-US" sz="2800" dirty="0" smtClean="0">
                <a:latin typeface="Comic Sans MS" pitchFamily="66" charset="0"/>
              </a:rPr>
              <a:t>Latest version availability</a:t>
            </a:r>
          </a:p>
          <a:p>
            <a:r>
              <a:rPr lang="en-US" sz="2800" dirty="0" smtClean="0">
                <a:latin typeface="Comic Sans MS" pitchFamily="66" charset="0"/>
              </a:rPr>
              <a:t>Easier group collaboration</a:t>
            </a:r>
          </a:p>
          <a:p>
            <a:r>
              <a:rPr lang="en-US" sz="2800" dirty="0" smtClean="0">
                <a:latin typeface="Comic Sans MS" pitchFamily="66" charset="0"/>
              </a:rPr>
              <a:t>Device independence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D:\himanshu\images (1).jp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38914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>
            <a:normAutofit/>
          </a:bodyPr>
          <a:lstStyle/>
          <a:p>
            <a:r>
              <a:rPr lang="en-US" sz="5400" b="1" cap="all" dirty="0" smtClean="0">
                <a:latin typeface="Comic Sans MS" pitchFamily="66" charset="0"/>
              </a:rPr>
              <a:t>Disadvantages</a:t>
            </a:r>
            <a:endParaRPr lang="en-GB" sz="5400" b="1" cap="all" dirty="0" smtClean="0">
              <a:latin typeface="Comic Sans MS" pitchFamily="66" charset="0"/>
            </a:endParaRPr>
          </a:p>
        </p:txBody>
      </p:sp>
      <p:sp>
        <p:nvSpPr>
          <p:cNvPr id="38915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omic Sans MS" pitchFamily="66" charset="0"/>
              </a:rPr>
              <a:t>Requires a constant Internet connection</a:t>
            </a:r>
          </a:p>
          <a:p>
            <a:r>
              <a:rPr lang="en-US" sz="2800" dirty="0" smtClean="0">
                <a:latin typeface="Comic Sans MS" pitchFamily="66" charset="0"/>
              </a:rPr>
              <a:t>Does not work well with low-speed connection</a:t>
            </a:r>
          </a:p>
          <a:p>
            <a:r>
              <a:rPr lang="en-US" sz="2800" dirty="0" smtClean="0">
                <a:latin typeface="Comic Sans MS" pitchFamily="66" charset="0"/>
              </a:rPr>
              <a:t>Features might be limited</a:t>
            </a:r>
          </a:p>
          <a:p>
            <a:r>
              <a:rPr lang="en-US" sz="2800" dirty="0" smtClean="0">
                <a:latin typeface="Comic Sans MS" pitchFamily="66" charset="0"/>
              </a:rPr>
              <a:t>Can be slow</a:t>
            </a:r>
          </a:p>
          <a:p>
            <a:r>
              <a:rPr lang="en-US" sz="2800" dirty="0" smtClean="0">
                <a:latin typeface="Comic Sans MS" pitchFamily="66" charset="0"/>
              </a:rPr>
              <a:t>Stored data might not be secure</a:t>
            </a:r>
          </a:p>
          <a:p>
            <a:r>
              <a:rPr lang="en-US" sz="2800" dirty="0" smtClean="0">
                <a:latin typeface="Comic Sans MS" pitchFamily="66" charset="0"/>
              </a:rPr>
              <a:t>Stored data can be lost</a:t>
            </a:r>
          </a:p>
          <a:p>
            <a:endParaRPr lang="en-US" sz="2800" dirty="0" smtClean="0">
              <a:latin typeface="Comic Sans MS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D:\himanshu\Cloud-kids-wallpaper.jp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cap="all" dirty="0" smtClean="0">
                <a:latin typeface="Comic Sans MS" pitchFamily="66" charset="0"/>
              </a:rPr>
              <a:t>Conclusion</a:t>
            </a:r>
            <a:endParaRPr lang="en-US" sz="6000" b="1" cap="all" dirty="0">
              <a:latin typeface="Comic Sans MS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Font typeface="Wingdings" pitchFamily="2" charset="2"/>
              <a:buChar char="Ø"/>
            </a:pPr>
            <a:r>
              <a:rPr lang="en-US" dirty="0" smtClean="0">
                <a:latin typeface="Comic Sans MS" pitchFamily="66" charset="0"/>
              </a:rPr>
              <a:t>Cloud Computing is outpacing the IT industry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latin typeface="Comic Sans MS" pitchFamily="66" charset="0"/>
              </a:rPr>
              <a:t>Real business value can be realized by customers of all sizes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latin typeface="Comic Sans MS" pitchFamily="66" charset="0"/>
              </a:rPr>
              <a:t>Cloud solutions are simple to acquire, don’t require long term contracts and are easier to scale up and down as needed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latin typeface="Comic Sans MS" pitchFamily="66" charset="0"/>
              </a:rPr>
              <a:t>Proper planning and migration services are needed to ensure a successful implementation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latin typeface="Comic Sans MS" pitchFamily="66" charset="0"/>
              </a:rPr>
              <a:t>Public and Private Clouds can be deployed together to leverage the best of both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latin typeface="Comic Sans MS" pitchFamily="66" charset="0"/>
              </a:rPr>
              <a:t>Third party monitoring services ensure customer are getting the most out of their cloud environment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>
                <a:latin typeface="Comic Sans MS" pitchFamily="66" charset="0"/>
              </a:rPr>
              <a:t>Security Compliance and Monitoring is achievable with careful planning and analysis</a:t>
            </a:r>
            <a:endParaRPr lang="en-US" dirty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7203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D:\himanshu\Cloud-kids-wallpaper.jpg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0" y="0"/>
            <a:ext cx="9144000" cy="4962446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>
            <a:off x="609600" y="4419600"/>
            <a:ext cx="7815379" cy="22159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3800" b="1" cap="none" spc="0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effectLst/>
                <a:latin typeface="Chiller" pitchFamily="82" charset="0"/>
              </a:rPr>
              <a:t>Thank You!!!</a:t>
            </a:r>
            <a:endParaRPr lang="en-US" sz="138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effectLst/>
              <a:latin typeface="Chiller" pitchFamily="82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7203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himanshu\Tried-Cloud-Computing.jpg"/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05476" name="Rectangle 4"/>
          <p:cNvSpPr>
            <a:spLocks noGrp="1" noRot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5400" b="1" dirty="0" smtClean="0">
                <a:latin typeface="Comic Sans MS" pitchFamily="66" charset="0"/>
              </a:rPr>
              <a:t>What is Cloud Computing?</a:t>
            </a:r>
          </a:p>
        </p:txBody>
      </p:sp>
      <p:sp>
        <p:nvSpPr>
          <p:cNvPr id="5123" name="Text Box 6"/>
          <p:cNvSpPr txBox="1">
            <a:spLocks noChangeArrowheads="1"/>
          </p:cNvSpPr>
          <p:nvPr/>
        </p:nvSpPr>
        <p:spPr bwMode="auto">
          <a:xfrm>
            <a:off x="457200" y="1219200"/>
            <a:ext cx="8229600" cy="51706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en-US" sz="2200" dirty="0" smtClean="0">
                <a:latin typeface="Comic Sans MS" pitchFamily="66" charset="0"/>
              </a:rPr>
              <a:t> In computer networking, cloud computing is computing that involves a large number of computers connected through a communication network such as the Internet, similar to utility computing. In science, cloud computing is a synonym for distributed computing over a network, and means the ability to run a program or application on many connected computers at the same time.</a:t>
            </a:r>
          </a:p>
          <a:p>
            <a:pPr algn="just">
              <a:buFont typeface="Wingdings" pitchFamily="2" charset="2"/>
              <a:buChar char="Ø"/>
            </a:pPr>
            <a:endParaRPr lang="en-US" sz="2200" dirty="0" smtClean="0">
              <a:latin typeface="Comic Sans MS" pitchFamily="66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200" dirty="0" smtClean="0">
                <a:latin typeface="Comic Sans MS" pitchFamily="66" charset="0"/>
              </a:rPr>
              <a:t>In simple Cloud computing is using the internet to access someone else's software running on someone else's hardware in someone else's data center.</a:t>
            </a:r>
          </a:p>
          <a:p>
            <a:pPr algn="just">
              <a:buFont typeface="Wingdings" pitchFamily="2" charset="2"/>
              <a:buChar char="Ø"/>
            </a:pPr>
            <a:endParaRPr lang="en-US" sz="2200" dirty="0" smtClean="0">
              <a:latin typeface="Comic Sans MS" pitchFamily="66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sz="2200" dirty="0" smtClean="0">
                <a:latin typeface="Comic Sans MS" pitchFamily="66" charset="0"/>
              </a:rPr>
              <a:t>An environment created in a user’s machine from an  on-line application stored on the cloud and run through a web browser.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himanshu\computers_technology_computer_networking_cloud_computing_1366x768_57522.jp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843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4800" b="1" dirty="0" smtClean="0">
                <a:latin typeface="Comic Sans MS" pitchFamily="66" charset="0"/>
                <a:ea typeface="ＭＳ Ｐゴシック" pitchFamily="34" charset="-128"/>
              </a:rPr>
              <a:t>Cloud Computing (Cont.)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sz="2400" dirty="0" smtClean="0">
                <a:latin typeface="Comic Sans MS" pitchFamily="66" charset="0"/>
                <a:ea typeface="ＭＳ Ｐゴシック" pitchFamily="34" charset="-128"/>
              </a:rPr>
              <a:t>Features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latin typeface="Comic Sans MS" pitchFamily="66" charset="0"/>
                <a:ea typeface="ＭＳ Ｐゴシック" pitchFamily="34" charset="-128"/>
              </a:rPr>
              <a:t>Use of internet-based services to support business process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latin typeface="Comic Sans MS" pitchFamily="66" charset="0"/>
                <a:ea typeface="ＭＳ Ｐゴシック" pitchFamily="34" charset="-128"/>
              </a:rPr>
              <a:t>Rent IT-services on a utility-like basis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 smtClean="0">
                <a:latin typeface="Comic Sans MS" pitchFamily="66" charset="0"/>
                <a:ea typeface="ＭＳ Ｐゴシック" pitchFamily="34" charset="-128"/>
              </a:rPr>
              <a:t>Attributes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latin typeface="Comic Sans MS" pitchFamily="66" charset="0"/>
                <a:ea typeface="ＭＳ Ｐゴシック" pitchFamily="34" charset="-128"/>
              </a:rPr>
              <a:t>Rapid deployment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latin typeface="Comic Sans MS" pitchFamily="66" charset="0"/>
                <a:ea typeface="ＭＳ Ｐゴシック" pitchFamily="34" charset="-128"/>
              </a:rPr>
              <a:t>Low startup costs/ capital investments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latin typeface="Comic Sans MS" pitchFamily="66" charset="0"/>
                <a:ea typeface="ＭＳ Ｐゴシック" pitchFamily="34" charset="-128"/>
              </a:rPr>
              <a:t>Costs based on usage or subscription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latin typeface="Comic Sans MS" pitchFamily="66" charset="0"/>
                <a:ea typeface="ＭＳ Ｐゴシック" pitchFamily="34" charset="-128"/>
              </a:rPr>
              <a:t>Multi-tenant sharing of services/ resources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 smtClean="0">
                <a:latin typeface="Comic Sans MS" pitchFamily="66" charset="0"/>
                <a:ea typeface="ＭＳ Ｐゴシック" pitchFamily="34" charset="-128"/>
              </a:rPr>
              <a:t>Essential characteristics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latin typeface="Comic Sans MS" pitchFamily="66" charset="0"/>
                <a:ea typeface="ＭＳ Ｐゴシック" pitchFamily="34" charset="-128"/>
              </a:rPr>
              <a:t>On demand self-service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latin typeface="Comic Sans MS" pitchFamily="66" charset="0"/>
                <a:ea typeface="ＭＳ Ｐゴシック" pitchFamily="34" charset="-128"/>
              </a:rPr>
              <a:t>Ubiquitous network access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latin typeface="Comic Sans MS" pitchFamily="66" charset="0"/>
                <a:ea typeface="ＭＳ Ｐゴシック" pitchFamily="34" charset="-128"/>
              </a:rPr>
              <a:t>Location independent resource pooling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latin typeface="Comic Sans MS" pitchFamily="66" charset="0"/>
                <a:ea typeface="ＭＳ Ｐゴシック" pitchFamily="34" charset="-128"/>
              </a:rPr>
              <a:t>Rapid elasticity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 dirty="0" smtClean="0">
                <a:latin typeface="Comic Sans MS" pitchFamily="66" charset="0"/>
                <a:ea typeface="ＭＳ Ｐゴシック" pitchFamily="34" charset="-128"/>
              </a:rPr>
              <a:t>Measured service</a:t>
            </a:r>
          </a:p>
          <a:p>
            <a:pPr eaLnBrk="1" hangingPunct="1">
              <a:lnSpc>
                <a:spcPct val="80000"/>
              </a:lnSpc>
              <a:buNone/>
            </a:pPr>
            <a:endParaRPr lang="en-US" sz="2400" dirty="0" smtClean="0">
              <a:latin typeface="Comic Sans MS" pitchFamily="66" charset="0"/>
              <a:ea typeface="ＭＳ Ｐゴシック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himanshu\Cloud-Computing-Why-To-Use-Amazon-WS_thumb_9c348ac735b8e8eb8ebe01eac45ee25f.jp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219200"/>
          </a:xfrm>
        </p:spPr>
        <p:txBody>
          <a:bodyPr rIns="35717">
            <a:normAutofit fontScale="90000"/>
          </a:bodyPr>
          <a:lstStyle/>
          <a:p>
            <a:pPr eaLnBrk="1" hangingPunct="1">
              <a:defRPr/>
            </a:pPr>
            <a:r>
              <a:rPr lang="en-US" b="1" dirty="0" smtClean="0">
                <a:latin typeface="Comic Sans MS" pitchFamily="66" charset="0"/>
              </a:rPr>
              <a:t>Cloud Computing: who should use it?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143000"/>
            <a:ext cx="8686800" cy="5257800"/>
          </a:xfrm>
        </p:spPr>
        <p:txBody>
          <a:bodyPr rIns="35717" anchor="ctr">
            <a:noAutofit/>
          </a:bodyPr>
          <a:lstStyle/>
          <a:p>
            <a:pPr marL="889000" indent="-571500" eaLnBrk="1" hangingPunct="1">
              <a:lnSpc>
                <a:spcPct val="90000"/>
              </a:lnSpc>
              <a:buSzPct val="171000"/>
            </a:pPr>
            <a:r>
              <a:rPr lang="en-US" sz="2800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Cloud computing definitely makes sense if your own security is weak, missing features, or below average.</a:t>
            </a:r>
          </a:p>
          <a:p>
            <a:pPr marL="889000" indent="-571500" eaLnBrk="1" hangingPunct="1">
              <a:lnSpc>
                <a:spcPct val="90000"/>
              </a:lnSpc>
              <a:buSzPct val="171000"/>
            </a:pPr>
            <a:r>
              <a:rPr lang="en-US" sz="2800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Ultimately, if</a:t>
            </a:r>
          </a:p>
          <a:p>
            <a:pPr marL="1333500" lvl="1" indent="-571500" eaLnBrk="1" hangingPunct="1">
              <a:lnSpc>
                <a:spcPct val="90000"/>
              </a:lnSpc>
              <a:buSzPct val="171000"/>
            </a:pPr>
            <a:r>
              <a:rPr lang="en-US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the cloud provider’s security people are “better” than yours (and leveraged at least as efficiently),</a:t>
            </a:r>
          </a:p>
          <a:p>
            <a:pPr marL="1333500" lvl="1" indent="-571500" eaLnBrk="1" hangingPunct="1">
              <a:lnSpc>
                <a:spcPct val="90000"/>
              </a:lnSpc>
              <a:buSzPct val="171000"/>
            </a:pPr>
            <a:r>
              <a:rPr lang="en-US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the web-services interfaces don’t introduce too many new vulnerabilities, and</a:t>
            </a:r>
          </a:p>
          <a:p>
            <a:pPr marL="1333500" lvl="1" indent="-571500" eaLnBrk="1" hangingPunct="1">
              <a:lnSpc>
                <a:spcPct val="90000"/>
              </a:lnSpc>
              <a:buSzPct val="171000"/>
            </a:pPr>
            <a:r>
              <a:rPr lang="en-US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the cloud provider aims at least as high as you do, at security goals, then cloud computing has better security.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D:\himanshu\cloud-computing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</p:spPr>
      </p:pic>
      <p:graphicFrame>
        <p:nvGraphicFramePr>
          <p:cNvPr id="6" name="Diagram 5"/>
          <p:cNvGraphicFramePr/>
          <p:nvPr/>
        </p:nvGraphicFramePr>
        <p:xfrm>
          <a:off x="0" y="990600"/>
          <a:ext cx="9144000" cy="571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Rectangle 6"/>
          <p:cNvSpPr/>
          <p:nvPr/>
        </p:nvSpPr>
        <p:spPr>
          <a:xfrm>
            <a:off x="1524000" y="0"/>
            <a:ext cx="58160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0541" cmpd="sng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effectLst/>
                <a:latin typeface="Comic Sans MS" pitchFamily="66" charset="0"/>
                <a:ea typeface="ＭＳ Ｐゴシック" pitchFamily="34" charset="-128"/>
              </a:rPr>
              <a:t>CLOUD MODELS</a:t>
            </a:r>
            <a:endParaRPr lang="en-US" sz="5400" b="1" cap="none" spc="0" dirty="0">
              <a:ln w="10541" cmpd="sng">
                <a:solidFill>
                  <a:schemeClr val="accent5">
                    <a:lumMod val="60000"/>
                    <a:lumOff val="40000"/>
                  </a:schemeClr>
                </a:solidFill>
                <a:prstDash val="solid"/>
              </a:ln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himanshu\cloud-computing (1).jp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906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4800" b="1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Delivery Models</a:t>
            </a:r>
          </a:p>
        </p:txBody>
      </p:sp>
      <p:pic>
        <p:nvPicPr>
          <p:cNvPr id="2458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/>
          <a:srcRect/>
          <a:stretch>
            <a:fillRect/>
          </a:stretch>
        </p:blipFill>
        <p:spPr>
          <a:xfrm>
            <a:off x="0" y="914400"/>
            <a:ext cx="9144000" cy="4724400"/>
          </a:xfrm>
        </p:spPr>
      </p:pic>
      <p:sp>
        <p:nvSpPr>
          <p:cNvPr id="5" name="TextBox 4"/>
          <p:cNvSpPr txBox="1"/>
          <p:nvPr/>
        </p:nvSpPr>
        <p:spPr>
          <a:xfrm>
            <a:off x="381000" y="5724525"/>
            <a:ext cx="84582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Comic Sans MS" pitchFamily="66" charset="0"/>
                <a:cs typeface="+mn-cs"/>
              </a:rPr>
              <a:t>While cloud-based software services are maturing,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900" dirty="0">
                <a:solidFill>
                  <a:schemeClr val="tx1">
                    <a:lumMod val="85000"/>
                    <a:lumOff val="15000"/>
                  </a:schemeClr>
                </a:solidFill>
                <a:latin typeface="Comic Sans MS" pitchFamily="66" charset="0"/>
                <a:cs typeface="+mn-cs"/>
              </a:rPr>
              <a:t>Cloud platform and infrastructure offering are still in their early stages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D:\himanshu\shutterstock_114996223-e1384972611563.jp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 bwMode="auto">
          <a:xfrm>
            <a:off x="0" y="0"/>
            <a:ext cx="9208957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atin typeface="Comic Sans MS" pitchFamily="66" charset="0"/>
              </a:rPr>
              <a:t>Deployment Models</a:t>
            </a:r>
            <a:endParaRPr lang="en-US" sz="4800" b="1" dirty="0">
              <a:latin typeface="Comic Sans MS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791200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sz="1800" b="1" dirty="0">
                <a:latin typeface="Comic Sans MS" pitchFamily="66" charset="0"/>
              </a:rPr>
              <a:t>Public </a:t>
            </a:r>
            <a:r>
              <a:rPr lang="en-US" sz="1800" b="1" dirty="0" smtClean="0">
                <a:latin typeface="Comic Sans MS" pitchFamily="66" charset="0"/>
              </a:rPr>
              <a:t>cloud </a:t>
            </a:r>
            <a:r>
              <a:rPr lang="en-US" sz="1800" dirty="0" smtClean="0">
                <a:latin typeface="Comic Sans MS" pitchFamily="66" charset="0"/>
              </a:rPr>
              <a:t>(off-site </a:t>
            </a:r>
            <a:r>
              <a:rPr lang="en-US" sz="1800" dirty="0">
                <a:latin typeface="Comic Sans MS" pitchFamily="66" charset="0"/>
              </a:rPr>
              <a:t>and remote) describes cloud computing where resources are dynamically provisioned on an on-demand, self-service basis over the Internet, via web applications/web services, open API,  from a third-party provider who bills on a utility computing </a:t>
            </a:r>
            <a:r>
              <a:rPr lang="en-US" sz="1800" dirty="0" smtClean="0">
                <a:latin typeface="Comic Sans MS" pitchFamily="66" charset="0"/>
              </a:rPr>
              <a:t>basis.</a:t>
            </a:r>
          </a:p>
          <a:p>
            <a:pPr marL="114300" indent="0">
              <a:buNone/>
            </a:pPr>
            <a:endParaRPr lang="en-US" sz="1800" dirty="0" smtClean="0">
              <a:latin typeface="Comic Sans MS" pitchFamily="66" charset="0"/>
            </a:endParaRPr>
          </a:p>
          <a:p>
            <a:pPr marL="114300" indent="0">
              <a:buNone/>
            </a:pPr>
            <a:r>
              <a:rPr lang="en-US" sz="1800" b="1" dirty="0" smtClean="0">
                <a:latin typeface="Comic Sans MS" pitchFamily="66" charset="0"/>
              </a:rPr>
              <a:t>Private cloud </a:t>
            </a:r>
            <a:r>
              <a:rPr lang="en-US" sz="1800" dirty="0" smtClean="0">
                <a:latin typeface="Comic Sans MS" pitchFamily="66" charset="0"/>
              </a:rPr>
              <a:t>environment is often the first step for a corporation prior to adopting a public cloud initiative. Corporations have discovered the benefits of consolidating shared services on virtualized hardware deployed from a primary datacenter to serve local and remote users. </a:t>
            </a:r>
          </a:p>
          <a:p>
            <a:endParaRPr lang="en-US" sz="1800" dirty="0" smtClean="0">
              <a:latin typeface="Comic Sans MS" pitchFamily="66" charset="0"/>
            </a:endParaRPr>
          </a:p>
          <a:p>
            <a:pPr marL="114300" indent="0">
              <a:buNone/>
            </a:pPr>
            <a:r>
              <a:rPr lang="en-US" sz="1800" b="1" dirty="0" smtClean="0">
                <a:latin typeface="Comic Sans MS" pitchFamily="66" charset="0"/>
              </a:rPr>
              <a:t>Hybrid cloud </a:t>
            </a:r>
            <a:r>
              <a:rPr lang="en-US" sz="1800" dirty="0" smtClean="0">
                <a:latin typeface="Comic Sans MS" pitchFamily="66" charset="0"/>
              </a:rPr>
              <a:t>environment consists of some portion of computing resources on-site (on premise) and off-site (</a:t>
            </a:r>
            <a:r>
              <a:rPr lang="en-US" sz="1800" i="1" dirty="0" smtClean="0">
                <a:latin typeface="Comic Sans MS" pitchFamily="66" charset="0"/>
              </a:rPr>
              <a:t>public cloud)</a:t>
            </a:r>
            <a:r>
              <a:rPr lang="en-US" sz="1800" dirty="0" smtClean="0">
                <a:latin typeface="Comic Sans MS" pitchFamily="66" charset="0"/>
              </a:rPr>
              <a:t>. By integrating public cloud services, users can leverage cloud solutions for specific functions that are too costly to maintain on-premise such as virtual server disaster recovery, backups and test/development environments. </a:t>
            </a:r>
            <a:r>
              <a:rPr lang="en-US" sz="1800" b="1" dirty="0" smtClean="0">
                <a:latin typeface="Comic Sans MS" pitchFamily="66" charset="0"/>
              </a:rPr>
              <a:t> </a:t>
            </a:r>
          </a:p>
          <a:p>
            <a:pPr>
              <a:buNone/>
            </a:pPr>
            <a:endParaRPr lang="en-US" sz="1800" b="1" dirty="0" smtClean="0">
              <a:latin typeface="Comic Sans MS" pitchFamily="66" charset="0"/>
            </a:endParaRPr>
          </a:p>
          <a:p>
            <a:pPr marL="114300" indent="0">
              <a:buNone/>
            </a:pPr>
            <a:r>
              <a:rPr lang="en-US" sz="1800" b="1" dirty="0" smtClean="0">
                <a:latin typeface="Comic Sans MS" pitchFamily="66" charset="0"/>
              </a:rPr>
              <a:t>Community cloud </a:t>
            </a:r>
            <a:r>
              <a:rPr lang="en-US" sz="1800" dirty="0" smtClean="0">
                <a:latin typeface="Comic Sans MS" pitchFamily="66" charset="0"/>
              </a:rPr>
              <a:t>is </a:t>
            </a:r>
            <a:r>
              <a:rPr lang="en-US" sz="1800" dirty="0">
                <a:latin typeface="Comic Sans MS" pitchFamily="66" charset="0"/>
              </a:rPr>
              <a:t>formed when several organizations with similar requirements share common infrastructure. Costs are spread over fewer users than a </a:t>
            </a:r>
            <a:r>
              <a:rPr lang="en-US" sz="1800" i="1" dirty="0">
                <a:latin typeface="Comic Sans MS" pitchFamily="66" charset="0"/>
              </a:rPr>
              <a:t>public cloud</a:t>
            </a:r>
            <a:r>
              <a:rPr lang="en-US" sz="1800" dirty="0">
                <a:latin typeface="Comic Sans MS" pitchFamily="66" charset="0"/>
              </a:rPr>
              <a:t> but more than a single tenant. </a:t>
            </a:r>
            <a:endParaRPr lang="en-US" sz="1800" dirty="0" smtClean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0783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 descr="D:\himanshu\4--1603659-Cloud Computing Related Terms Background Loop.jp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</a:blip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</p:spPr>
      </p:pic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b="1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If cloud computing is so great, </a:t>
            </a:r>
            <a:br>
              <a:rPr lang="en-US" b="1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</a:br>
            <a:r>
              <a:rPr lang="en-US" b="1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why isn’t everyone doing it?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686800" cy="5257800"/>
          </a:xfrm>
        </p:spPr>
        <p:txBody>
          <a:bodyPr>
            <a:noAutofit/>
          </a:bodyPr>
          <a:lstStyle/>
          <a:p>
            <a:pPr algn="just" eaLnBrk="1" hangingPunct="1">
              <a:buFont typeface="Wingdings" pitchFamily="2" charset="2"/>
              <a:buChar char="Ø"/>
            </a:pPr>
            <a:r>
              <a:rPr lang="en-US" sz="2800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The cloud acts as a big black box, nothing inside the cloud is visible to the clients.</a:t>
            </a:r>
          </a:p>
          <a:p>
            <a:pPr algn="just" eaLnBrk="1" hangingPunct="1">
              <a:buFont typeface="Wingdings" pitchFamily="2" charset="2"/>
              <a:buChar char="Ø"/>
            </a:pPr>
            <a:r>
              <a:rPr lang="en-US" sz="2800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Clients have no idea or control over what happens inside a cloud.</a:t>
            </a:r>
          </a:p>
          <a:p>
            <a:pPr algn="just" eaLnBrk="1" hangingPunct="1">
              <a:buFont typeface="Wingdings" pitchFamily="2" charset="2"/>
              <a:buChar char="Ø"/>
            </a:pPr>
            <a:r>
              <a:rPr lang="en-US" sz="2800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Even if the cloud provider is honest, it can have malicious system </a:t>
            </a:r>
            <a:r>
              <a:rPr lang="en-US" sz="2800" dirty="0" err="1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admins</a:t>
            </a:r>
            <a:r>
              <a:rPr lang="en-US" sz="2800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 who can tamper with the VMs and violate confidentiality and integrity.</a:t>
            </a:r>
          </a:p>
          <a:p>
            <a:pPr algn="just" eaLnBrk="1" hangingPunct="1">
              <a:buFont typeface="Wingdings" pitchFamily="2" charset="2"/>
              <a:buChar char="Ø"/>
            </a:pPr>
            <a:r>
              <a:rPr lang="en-US" sz="2800" dirty="0" smtClean="0">
                <a:solidFill>
                  <a:srgbClr val="1E1C11"/>
                </a:solidFill>
                <a:latin typeface="Comic Sans MS" pitchFamily="66" charset="0"/>
                <a:ea typeface="ＭＳ Ｐゴシック" pitchFamily="34" charset="-128"/>
              </a:rPr>
              <a:t>Clouds are still subject to traditional data confidentiality, integrity, availability, and privacy issues, plus some additional attacks.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 descr="D:\himanshu\Cloud-Computing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81000" y="381000"/>
            <a:ext cx="8229600" cy="121920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GB" sz="4000" b="1" dirty="0" smtClean="0">
                <a:latin typeface="Comic Sans MS" pitchFamily="66" charset="0"/>
              </a:rPr>
              <a:t>CLOUD STORAGE PROVIDING COMPANIES</a:t>
            </a:r>
            <a:endParaRPr lang="en-GB" dirty="0" smtClean="0">
              <a:latin typeface="Comic Sans MS" pitchFamily="66" charset="0"/>
            </a:endParaRPr>
          </a:p>
        </p:txBody>
      </p:sp>
      <p:pic>
        <p:nvPicPr>
          <p:cNvPr id="13314" name="Picture 2" descr="D:\himanshu\cloud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1533888"/>
            <a:ext cx="9144000" cy="532411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877</Words>
  <Application>Microsoft Office PowerPoint</Application>
  <PresentationFormat>On-screen Show (4:3)</PresentationFormat>
  <Paragraphs>126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Slide 1</vt:lpstr>
      <vt:lpstr>What is Cloud Computing?</vt:lpstr>
      <vt:lpstr>Cloud Computing (Cont.)</vt:lpstr>
      <vt:lpstr>Cloud Computing: who should use it?</vt:lpstr>
      <vt:lpstr>Slide 5</vt:lpstr>
      <vt:lpstr>Delivery Models</vt:lpstr>
      <vt:lpstr>Deployment Models</vt:lpstr>
      <vt:lpstr>If cloud computing is so great,  why isn’t everyone doing it?</vt:lpstr>
      <vt:lpstr>Slide 9</vt:lpstr>
      <vt:lpstr>Slide 10</vt:lpstr>
      <vt:lpstr>Slide 11</vt:lpstr>
      <vt:lpstr>Advantages</vt:lpstr>
      <vt:lpstr>Disadvantages</vt:lpstr>
      <vt:lpstr>Conclusion</vt:lpstr>
      <vt:lpstr>Slide 15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vaseem</dc:creator>
  <cp:lastModifiedBy>Amit Agarwal</cp:lastModifiedBy>
  <cp:revision>37</cp:revision>
  <dcterms:created xsi:type="dcterms:W3CDTF">2006-08-16T00:00:00Z</dcterms:created>
  <dcterms:modified xsi:type="dcterms:W3CDTF">2016-11-12T06:10:15Z</dcterms:modified>
</cp:coreProperties>
</file>

<file path=docProps/thumbnail.jpeg>
</file>